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64" r:id="rId4"/>
    <p:sldId id="278" r:id="rId5"/>
    <p:sldId id="262" r:id="rId6"/>
    <p:sldId id="279" r:id="rId7"/>
    <p:sldId id="280" r:id="rId8"/>
    <p:sldId id="281" r:id="rId9"/>
    <p:sldId id="286" r:id="rId10"/>
    <p:sldId id="282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 Light" panose="020F0302020204030204" pitchFamily="34" charset="0"/>
      <p:regular r:id="rId23"/>
      <p: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Poppins Bold" pitchFamily="2" charset="77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34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4" pos="4861" userDrawn="1">
          <p15:clr>
            <a:srgbClr val="A4A3A4"/>
          </p15:clr>
        </p15:guide>
        <p15:guide id="5" pos="5246" userDrawn="1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3770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4FA"/>
    <a:srgbClr val="8403F8"/>
    <a:srgbClr val="FFFFFF"/>
    <a:srgbClr val="FFFFFF"/>
    <a:srgbClr val="364A6F"/>
    <a:srgbClr val="E106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9" autoAdjust="0"/>
    <p:restoredTop sz="94750" autoAdjust="0"/>
  </p:normalViewPr>
  <p:slideViewPr>
    <p:cSldViewPr snapToGrid="0">
      <p:cViewPr varScale="1">
        <p:scale>
          <a:sx n="140" d="100"/>
          <a:sy n="140" d="100"/>
        </p:scale>
        <p:origin x="208" y="784"/>
      </p:cViewPr>
      <p:guideLst>
        <p:guide pos="2434"/>
        <p:guide pos="393"/>
        <p:guide pos="4861"/>
        <p:guide pos="5246"/>
        <p:guide pos="7265"/>
        <p:guide orient="horz" pos="572"/>
        <p:guide orient="horz" pos="3770"/>
        <p:guide pos="3840"/>
        <p:guide pos="284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3">
            <a:extLst>
              <a:ext uri="{FF2B5EF4-FFF2-40B4-BE49-F238E27FC236}">
                <a16:creationId xmlns:a16="http://schemas.microsoft.com/office/drawing/2014/main" id="{3625A7BE-0D09-4365-AB57-6C38F64F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24834B73-F3FD-4D44-B1D4-C631E5A1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96B2A787-D435-4D8E-ADCC-61EB8A74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7A03CF0F-D410-418D-AD24-6B157736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header</a:t>
            </a:r>
          </a:p>
        </p:txBody>
      </p:sp>
      <p:sp>
        <p:nvSpPr>
          <p:cNvPr id="3" name="Vertical Text 2">
            <a:extLst>
              <a:ext uri="{FF2B5EF4-FFF2-40B4-BE49-F238E27FC236}">
                <a16:creationId xmlns:a16="http://schemas.microsoft.com/office/drawing/2014/main" id="{2C605F4E-1716-44DB-8EE0-15CB03BC0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>
            <a:extLst>
              <a:ext uri="{FF2B5EF4-FFF2-40B4-BE49-F238E27FC236}">
                <a16:creationId xmlns:a16="http://schemas.microsoft.com/office/drawing/2014/main" id="{89D0C83B-ECD5-4E20-B5AD-A9BE3C1D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0120F7C2-EDB8-4E55-AF64-273286E7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4EE3AF4F-7FE5-4ED6-B507-291EE685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18418B-1CB0-4390-B764-CB8B7A9680C7}"/>
              </a:ext>
            </a:extLst>
          </p:cNvPr>
          <p:cNvGrpSpPr/>
          <p:nvPr userDrawn="1"/>
        </p:nvGrpSpPr>
        <p:grpSpPr>
          <a:xfrm>
            <a:off x="-195194" y="-191539"/>
            <a:ext cx="13072993" cy="11354838"/>
            <a:chOff x="-195194" y="-191539"/>
            <a:chExt cx="13072993" cy="11354838"/>
          </a:xfrm>
        </p:grpSpPr>
        <p:sp>
          <p:nvSpPr>
            <p:cNvPr id="9" name="Polyline: figure 8">
              <a:extLst>
                <a:ext uri="{FF2B5EF4-FFF2-40B4-BE49-F238E27FC236}">
                  <a16:creationId xmlns:a16="http://schemas.microsoft.com/office/drawing/2014/main" id="{2B3CCE93-6988-49E2-932A-0E13D14129A5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Polyline: figure 9">
              <a:extLst>
                <a:ext uri="{FF2B5EF4-FFF2-40B4-BE49-F238E27FC236}">
                  <a16:creationId xmlns:a16="http://schemas.microsoft.com/office/drawing/2014/main" id="{B281376E-B67C-4665-8B0B-5A36612F5574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89555713-A626-4A16-BBF5-B3FBBFA21498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70385FF9-BC7B-41AC-8E1B-D5176964AB1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D08D3592-D317-4A3E-BD63-DC9FB848B351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2739B47A-E91B-4C3A-8D7F-8CAF9B4FBA09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43CDDA3A-B5EB-4671-87E4-F340DB19023F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F474FFD9-371C-4486-9F1A-2FCD6DE01800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A59107F7-493C-41A9-ADC7-356F5481DA7A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0682B979-297F-42E2-B451-2B6235CC90BC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6D57276D-40FB-47FD-A8F3-F72F65596504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45AF990C-84FD-4477-AA3A-47DD9633C2A0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16915C57-4900-4B1D-902E-13C3EF4ED2A7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0E62DA92-7327-4213-94B5-CD0CB6EBE2DA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5B159B72-1377-49A1-AF3F-6EB6317C1C9C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51F5D957-8545-4DA7-B18B-0C9CD8C36296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D5B16B9F-5BD6-4D54-95A6-C24A8A382D18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F2AB17DC-BC51-43BF-BDD1-2099DE7F547C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50A2A4E6-974D-4DBF-8410-07071C22A288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A5774C94-5885-4F0D-84B3-463284C378AA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254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DD20489A-381B-4772-8F6C-B8B9AA42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header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0D0E9ED-9203-4E69-B9A9-3AE84BCA3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>
            <a:extLst>
              <a:ext uri="{FF2B5EF4-FFF2-40B4-BE49-F238E27FC236}">
                <a16:creationId xmlns:a16="http://schemas.microsoft.com/office/drawing/2014/main" id="{4F58E920-430F-4510-A371-CCA372A1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593967CF-4374-4DD5-BE95-5E4D6404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9B7C1F94-3B4F-47EF-9879-9D5D741B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0CE1DC63-EA52-4BB5-87C4-B20F5288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Sample header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15C949BE-DDAB-4361-84A0-96F85714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" name="Date 3">
            <a:extLst>
              <a:ext uri="{FF2B5EF4-FFF2-40B4-BE49-F238E27FC236}">
                <a16:creationId xmlns:a16="http://schemas.microsoft.com/office/drawing/2014/main" id="{45163190-A168-46E4-A314-708F6B3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BC589106-262F-4BF8-9F6D-DA8D604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A852AC17-43D7-467C-B0B5-DC028E49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0349344F-7122-49C6-837D-0B36B87B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header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001D5F3-0C96-473F-9DA1-12690D35F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42D49B5-A828-4EBB-B97F-28880532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4">
            <a:extLst>
              <a:ext uri="{FF2B5EF4-FFF2-40B4-BE49-F238E27FC236}">
                <a16:creationId xmlns:a16="http://schemas.microsoft.com/office/drawing/2014/main" id="{EF16153E-D782-4726-A980-B69CD082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5">
            <a:extLst>
              <a:ext uri="{FF2B5EF4-FFF2-40B4-BE49-F238E27FC236}">
                <a16:creationId xmlns:a16="http://schemas.microsoft.com/office/drawing/2014/main" id="{EAA5C110-388E-4269-8843-503BFB5E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6">
            <a:extLst>
              <a:ext uri="{FF2B5EF4-FFF2-40B4-BE49-F238E27FC236}">
                <a16:creationId xmlns:a16="http://schemas.microsoft.com/office/drawing/2014/main" id="{A355C92F-C993-4E38-9E01-5AD85934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5FFA5FDF-D69C-4137-85DD-7FC97EB1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Sample header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DC0839D2-53EE-4CE3-A8CD-D67043E62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886168D-73DB-4516-A2BF-1708C04F5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B3734E6E-A46D-4C93-B720-81BFC0416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C237B65-CB1E-40AD-9E27-FD1E8601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6">
            <a:extLst>
              <a:ext uri="{FF2B5EF4-FFF2-40B4-BE49-F238E27FC236}">
                <a16:creationId xmlns:a16="http://schemas.microsoft.com/office/drawing/2014/main" id="{C56EFA6A-12DF-4E26-B8B0-E3EC33F0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8" name="Footer 7">
            <a:extLst>
              <a:ext uri="{FF2B5EF4-FFF2-40B4-BE49-F238E27FC236}">
                <a16:creationId xmlns:a16="http://schemas.microsoft.com/office/drawing/2014/main" id="{B20F8903-E52F-48A7-AB6E-BD230E10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8">
            <a:extLst>
              <a:ext uri="{FF2B5EF4-FFF2-40B4-BE49-F238E27FC236}">
                <a16:creationId xmlns:a16="http://schemas.microsoft.com/office/drawing/2014/main" id="{E81CF1FC-59A6-4165-9832-27C9E09D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36BB21-FA1B-49AC-A6F0-F9E2AC088B8E}"/>
              </a:ext>
            </a:extLst>
          </p:cNvPr>
          <p:cNvGrpSpPr/>
          <p:nvPr userDrawn="1"/>
        </p:nvGrpSpPr>
        <p:grpSpPr>
          <a:xfrm>
            <a:off x="-195194" y="-191539"/>
            <a:ext cx="13072993" cy="11354838"/>
            <a:chOff x="-195194" y="-191539"/>
            <a:chExt cx="13072993" cy="11354838"/>
          </a:xfrm>
        </p:grpSpPr>
        <p:sp>
          <p:nvSpPr>
            <p:cNvPr id="5" name="Polyline: figure 4">
              <a:extLst>
                <a:ext uri="{FF2B5EF4-FFF2-40B4-BE49-F238E27FC236}">
                  <a16:creationId xmlns:a16="http://schemas.microsoft.com/office/drawing/2014/main" id="{095E2CAB-7593-4DAA-9D5E-3D0B250DF70F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Polyline: figure 5">
              <a:extLst>
                <a:ext uri="{FF2B5EF4-FFF2-40B4-BE49-F238E27FC236}">
                  <a16:creationId xmlns:a16="http://schemas.microsoft.com/office/drawing/2014/main" id="{199AABF6-025C-4CAF-B724-E077CB2DE80C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Polyline: figure 6">
              <a:extLst>
                <a:ext uri="{FF2B5EF4-FFF2-40B4-BE49-F238E27FC236}">
                  <a16:creationId xmlns:a16="http://schemas.microsoft.com/office/drawing/2014/main" id="{D20F8A1D-5582-4E01-9FBA-511679E344FE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Polyline: figure 9">
              <a:extLst>
                <a:ext uri="{FF2B5EF4-FFF2-40B4-BE49-F238E27FC236}">
                  <a16:creationId xmlns:a16="http://schemas.microsoft.com/office/drawing/2014/main" id="{D5A0C0BE-FF4C-4F90-ABDB-9B10331C7AFB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B0DF78F6-47AC-46FA-AC72-9026F08899E1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7941E036-73F1-454B-9D86-3A0C0D41C15C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EC7BC1F0-A4BC-44FD-8D3E-809BE2625F63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563DA293-B496-4BA3-A2CC-DA997B83C40C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E7C4FCCD-D5F9-43A3-B1D3-CC87EEF722A4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746CCFE2-BE2E-42C0-9A9B-2E168127F0DC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A0C734-2508-48CF-9E67-E8074F392552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843C0DA4-A814-4A38-913D-377B7DB282B1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1B1737E5-FB60-473A-82E7-FF28CB1DD8E2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9DE887E0-7E3A-4BDA-BC21-A543BF8C6DC7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9AC859D1-AB2F-48BE-BF2D-DA5F5B19FBFB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EDD4F633-773E-4FC7-B516-047F419252F6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F0322D7C-6C3C-4395-92D7-DC75265757EF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B9A6B769-E089-4DC4-BB83-1A458F7FEE62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AB816C7B-BD79-42B9-A9F4-928518A7074B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04CA1145-B15E-48ED-8696-E83B7869576C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" name="Straight with arrow 7">
            <a:extLst>
              <a:ext uri="{FF2B5EF4-FFF2-40B4-BE49-F238E27FC236}">
                <a16:creationId xmlns:a16="http://schemas.microsoft.com/office/drawing/2014/main" id="{D35D353F-B92F-4B46-9AD1-1CFBF573BEF6}"/>
              </a:ext>
            </a:extLst>
          </p:cNvPr>
          <p:cNvCxnSpPr>
            <a:cxnSpLocks/>
          </p:cNvCxnSpPr>
          <p:nvPr userDrawn="1"/>
        </p:nvCxnSpPr>
        <p:spPr>
          <a:xfrm>
            <a:off x="623888" y="5894088"/>
            <a:ext cx="3240087" cy="0"/>
          </a:xfrm>
          <a:prstGeom prst="straightConnector1">
            <a:avLst/>
          </a:prstGeom>
          <a:ln w="28575">
            <a:solidFill>
              <a:srgbClr val="8403F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5">
            <a:extLst>
              <a:ext uri="{FF2B5EF4-FFF2-40B4-BE49-F238E27FC236}">
                <a16:creationId xmlns:a16="http://schemas.microsoft.com/office/drawing/2014/main" id="{BAC50263-506F-41F2-9A11-49AA6492A4CF}"/>
              </a:ext>
            </a:extLst>
          </p:cNvPr>
          <p:cNvSpPr txBox="1">
            <a:spLocks/>
          </p:cNvSpPr>
          <p:nvPr userDrawn="1"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‹N°›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3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with arrow 28">
            <a:extLst>
              <a:ext uri="{FF2B5EF4-FFF2-40B4-BE49-F238E27FC236}">
                <a16:creationId xmlns:a16="http://schemas.microsoft.com/office/drawing/2014/main" id="{DC996CA7-1835-4FD9-9E96-59BD29E32EC0}"/>
              </a:ext>
            </a:extLst>
          </p:cNvPr>
          <p:cNvCxnSpPr>
            <a:cxnSpLocks/>
          </p:cNvCxnSpPr>
          <p:nvPr userDrawn="1"/>
        </p:nvCxnSpPr>
        <p:spPr>
          <a:xfrm>
            <a:off x="623888" y="5894088"/>
            <a:ext cx="3240087" cy="0"/>
          </a:xfrm>
          <a:prstGeom prst="straightConnector1">
            <a:avLst/>
          </a:prstGeom>
          <a:ln w="28575">
            <a:solidFill>
              <a:srgbClr val="8403F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5">
            <a:extLst>
              <a:ext uri="{FF2B5EF4-FFF2-40B4-BE49-F238E27FC236}">
                <a16:creationId xmlns:a16="http://schemas.microsoft.com/office/drawing/2014/main" id="{D3CEEC29-05A0-4069-95B6-32C4C77B3C57}"/>
              </a:ext>
            </a:extLst>
          </p:cNvPr>
          <p:cNvSpPr txBox="1">
            <a:spLocks/>
          </p:cNvSpPr>
          <p:nvPr userDrawn="1"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A304FA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‹N°›</a:t>
            </a:fld>
            <a:endParaRPr lang="en-US" sz="1600" b="1" dirty="0">
              <a:solidFill>
                <a:srgbClr val="A304FA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9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e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awing 11">
            <a:extLst>
              <a:ext uri="{FF2B5EF4-FFF2-40B4-BE49-F238E27FC236}">
                <a16:creationId xmlns:a16="http://schemas.microsoft.com/office/drawing/2014/main" id="{7DA71445-DE58-4566-A085-872C9B246B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3" name="Straight with arrow 12">
            <a:extLst>
              <a:ext uri="{FF2B5EF4-FFF2-40B4-BE49-F238E27FC236}">
                <a16:creationId xmlns:a16="http://schemas.microsoft.com/office/drawing/2014/main" id="{D45F2DC1-36F6-4A33-B2D4-44023772DA6C}"/>
              </a:ext>
            </a:extLst>
          </p:cNvPr>
          <p:cNvCxnSpPr>
            <a:cxnSpLocks/>
          </p:cNvCxnSpPr>
          <p:nvPr userDrawn="1"/>
        </p:nvCxnSpPr>
        <p:spPr>
          <a:xfrm>
            <a:off x="623888" y="5894088"/>
            <a:ext cx="3240087" cy="0"/>
          </a:xfrm>
          <a:prstGeom prst="straightConnector1">
            <a:avLst/>
          </a:prstGeom>
          <a:ln w="28575">
            <a:solidFill>
              <a:srgbClr val="8403F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5">
            <a:extLst>
              <a:ext uri="{FF2B5EF4-FFF2-40B4-BE49-F238E27FC236}">
                <a16:creationId xmlns:a16="http://schemas.microsoft.com/office/drawing/2014/main" id="{0DB93F0E-DFFA-444E-80C6-D8F97B73B5F7}"/>
              </a:ext>
            </a:extLst>
          </p:cNvPr>
          <p:cNvSpPr txBox="1">
            <a:spLocks/>
          </p:cNvSpPr>
          <p:nvPr userDrawn="1"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‹N°›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5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rawing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D877F1BF-9907-42C6-8B19-076DAA19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Sample header</a:t>
            </a:r>
          </a:p>
        </p:txBody>
      </p:sp>
      <p:sp>
        <p:nvSpPr>
          <p:cNvPr id="3" name="Drawing 2">
            <a:extLst>
              <a:ext uri="{FF2B5EF4-FFF2-40B4-BE49-F238E27FC236}">
                <a16:creationId xmlns:a16="http://schemas.microsoft.com/office/drawing/2014/main" id="{4F8212E5-5D43-43B7-B923-F737C6349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8A90B301-2E64-4C8E-B70C-600ECBA3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5" name="Date 4">
            <a:extLst>
              <a:ext uri="{FF2B5EF4-FFF2-40B4-BE49-F238E27FC236}">
                <a16:creationId xmlns:a16="http://schemas.microsoft.com/office/drawing/2014/main" id="{99BB9872-B5CC-40BA-B76C-02B6C328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5">
            <a:extLst>
              <a:ext uri="{FF2B5EF4-FFF2-40B4-BE49-F238E27FC236}">
                <a16:creationId xmlns:a16="http://schemas.microsoft.com/office/drawing/2014/main" id="{9B4E2C6A-1122-4FA4-B150-8086D3C2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6">
            <a:extLst>
              <a:ext uri="{FF2B5EF4-FFF2-40B4-BE49-F238E27FC236}">
                <a16:creationId xmlns:a16="http://schemas.microsoft.com/office/drawing/2014/main" id="{085C2BFA-511B-4874-85CB-5EACF497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 1">
            <a:extLst>
              <a:ext uri="{FF2B5EF4-FFF2-40B4-BE49-F238E27FC236}">
                <a16:creationId xmlns:a16="http://schemas.microsoft.com/office/drawing/2014/main" id="{55025A95-24AA-4DED-B266-AA8AE06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Sample header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C4A2510E-B67D-4359-80E5-28674E7B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>
            <a:extLst>
              <a:ext uri="{FF2B5EF4-FFF2-40B4-BE49-F238E27FC236}">
                <a16:creationId xmlns:a16="http://schemas.microsoft.com/office/drawing/2014/main" id="{AF243A7C-402F-4327-B090-195A91892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7C7D-1AD5-4FE1-A348-5DDE4F5E2E7D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AD7E2DD8-998B-4ACB-963D-2F8AF838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414E0051-23D9-4DC7-9547-01F9F720C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61C7-4207-4AD9-849D-07C6803BB1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ude.ai/" TargetMode="External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at.mistral.ai/chat" TargetMode="External"/><Relationship Id="rId4" Type="http://schemas.openxmlformats.org/officeDocument/2006/relationships/hyperlink" Target="https://gemini.googl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typingmind.com/feature-li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ypingmind.com/bu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D055B7-FDD5-4643-A570-07787DF8CBEA}"/>
              </a:ext>
            </a:extLst>
          </p:cNvPr>
          <p:cNvGrpSpPr/>
          <p:nvPr/>
        </p:nvGrpSpPr>
        <p:grpSpPr>
          <a:xfrm>
            <a:off x="-440497" y="-4072904"/>
            <a:ext cx="13072993" cy="11354838"/>
            <a:chOff x="-195194" y="-191539"/>
            <a:chExt cx="13072993" cy="11354838"/>
          </a:xfrm>
        </p:grpSpPr>
        <p:sp>
          <p:nvSpPr>
            <p:cNvPr id="8" name="Polyline: figure 7">
              <a:extLst>
                <a:ext uri="{FF2B5EF4-FFF2-40B4-BE49-F238E27FC236}">
                  <a16:creationId xmlns:a16="http://schemas.microsoft.com/office/drawing/2014/main" id="{C1787D2B-FE5E-4FA6-8501-2718A2CC7DE5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Polyline: figure 8">
              <a:extLst>
                <a:ext uri="{FF2B5EF4-FFF2-40B4-BE49-F238E27FC236}">
                  <a16:creationId xmlns:a16="http://schemas.microsoft.com/office/drawing/2014/main" id="{103F590F-7FDC-4F85-A3FF-08589CC0D8F9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Polyline: figure 9">
              <a:extLst>
                <a:ext uri="{FF2B5EF4-FFF2-40B4-BE49-F238E27FC236}">
                  <a16:creationId xmlns:a16="http://schemas.microsoft.com/office/drawing/2014/main" id="{6B103802-32C4-4A2E-9467-35CA8334D332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8DA86990-D7B4-4B88-ACB7-ABB7535F8E6D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6A735AA6-03D3-42B1-A0AE-2837420EAB57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60006E38-CBDA-4157-A7C9-E01CAC7CA81C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F403E34-7BDD-4335-AF5A-72A38987547A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7055FD9-9485-4421-9D2D-5AFA2B1A30A7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35A75254-913D-4C38-9F21-C887BE6FF2E8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2034660-3F4A-4A5D-9697-E52FABCFC1A9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56531616-B4B9-4C83-943B-90487DF32AD3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FFB38AD9-D75C-4248-ABFF-ADF56771DB79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9E8515EA-741D-477F-BC78-69D52C4BA529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7607CF0E-DEF2-4180-BC04-0E3E2F81558F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2394FCD5-C2B7-482F-88F0-EBCC58F178C9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795682E6-6DF8-4DFC-A872-C20880279701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5AD1127C-3621-4CC9-ADB6-14520EFF1DBB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C5B57F97-740C-4FD1-91CF-7394C4E5AF41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D587FF54-14AA-4F3F-9845-885D2CBD1241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0BAE100E-123A-4486-897B-1446EC933B0A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Google Shape;70;p14">
            <a:extLst>
              <a:ext uri="{FF2B5EF4-FFF2-40B4-BE49-F238E27FC236}">
                <a16:creationId xmlns:a16="http://schemas.microsoft.com/office/drawing/2014/main" id="{83B76A78-56AE-4032-A1FF-406EC385BB93}"/>
              </a:ext>
            </a:extLst>
          </p:cNvPr>
          <p:cNvSpPr txBox="1">
            <a:spLocks/>
          </p:cNvSpPr>
          <p:nvPr/>
        </p:nvSpPr>
        <p:spPr>
          <a:xfrm>
            <a:off x="1944015" y="2536387"/>
            <a:ext cx="9329527" cy="167788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8403F8"/>
                </a:solidFill>
              </a:rPr>
              <a:t>Intelligence Artificielle : Le Guide du Débutant Malin</a:t>
            </a:r>
            <a:endParaRPr lang="fr-ES" sz="4800" b="1" dirty="0">
              <a:solidFill>
                <a:srgbClr val="8403F8"/>
              </a:solidFill>
            </a:endParaRPr>
          </a:p>
        </p:txBody>
      </p:sp>
      <p:cxnSp>
        <p:nvCxnSpPr>
          <p:cNvPr id="4" name="Straight connective line 3">
            <a:extLst>
              <a:ext uri="{FF2B5EF4-FFF2-40B4-BE49-F238E27FC236}">
                <a16:creationId xmlns:a16="http://schemas.microsoft.com/office/drawing/2014/main" id="{A84A8064-77A5-429C-96F6-04E17EF93474}"/>
              </a:ext>
            </a:extLst>
          </p:cNvPr>
          <p:cNvCxnSpPr/>
          <p:nvPr/>
        </p:nvCxnSpPr>
        <p:spPr>
          <a:xfrm>
            <a:off x="1565133" y="2721679"/>
            <a:ext cx="0" cy="1677880"/>
          </a:xfrm>
          <a:prstGeom prst="line">
            <a:avLst/>
          </a:prstGeom>
          <a:ln w="12700">
            <a:solidFill>
              <a:srgbClr val="840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011F5D-2636-854B-B2F5-C2E0A139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20" y="0"/>
            <a:ext cx="9345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7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3D8E96-980F-5D4C-9400-5BFCE21F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88" y="0"/>
            <a:ext cx="936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EF4F31-60AE-314D-9A4B-8C996C94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19" y="0"/>
            <a:ext cx="8771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9A77E33-BC9B-124B-95CC-972DF7EF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9" y="0"/>
            <a:ext cx="9299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C37993-9441-7545-A241-D6CFD53B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87"/>
            <a:ext cx="12192000" cy="57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D84798-37D2-2843-B9DE-679EBD0C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41" y="0"/>
            <a:ext cx="11353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3A046DE-4A76-4618-B17C-4031AE742E7F}"/>
              </a:ext>
            </a:extLst>
          </p:cNvPr>
          <p:cNvSpPr/>
          <p:nvPr/>
        </p:nvSpPr>
        <p:spPr>
          <a:xfrm>
            <a:off x="-1575126" y="-1248228"/>
            <a:ext cx="7671126" cy="9428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5">
            <a:extLst>
              <a:ext uri="{FF2B5EF4-FFF2-40B4-BE49-F238E27FC236}">
                <a16:creationId xmlns:a16="http://schemas.microsoft.com/office/drawing/2014/main" id="{F2B20569-D925-4DA5-BCF8-F4A493A5934B}"/>
              </a:ext>
            </a:extLst>
          </p:cNvPr>
          <p:cNvSpPr txBox="1">
            <a:spLocks/>
          </p:cNvSpPr>
          <p:nvPr/>
        </p:nvSpPr>
        <p:spPr>
          <a:xfrm>
            <a:off x="10956963" y="5712668"/>
            <a:ext cx="71007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2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52981-E86A-4A0E-B83E-0786421E6EEF}"/>
              </a:ext>
            </a:extLst>
          </p:cNvPr>
          <p:cNvSpPr txBox="1"/>
          <p:nvPr/>
        </p:nvSpPr>
        <p:spPr>
          <a:xfrm>
            <a:off x="642143" y="3028455"/>
            <a:ext cx="4555499" cy="1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403F8"/>
                </a:solidFill>
                <a:latin typeface="Lato Light" panose="020F0302020204030203" pitchFamily="34" charset="0"/>
              </a:rPr>
              <a:t>Freelance, expert </a:t>
            </a:r>
            <a:r>
              <a:rPr lang="en-US" sz="1600" dirty="0" err="1">
                <a:solidFill>
                  <a:srgbClr val="8403F8"/>
                </a:solidFill>
                <a:latin typeface="Lato Light" panose="020F0302020204030203" pitchFamily="34" charset="0"/>
              </a:rPr>
              <a:t>développement</a:t>
            </a:r>
            <a:r>
              <a:rPr lang="en-US" sz="1600" dirty="0">
                <a:solidFill>
                  <a:srgbClr val="8403F8"/>
                </a:solidFill>
                <a:latin typeface="Lato Light" panose="020F0302020204030203" pitchFamily="34" charset="0"/>
              </a:rPr>
              <a:t> mobile,web2 et web3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8403F8"/>
              </a:solidFill>
              <a:latin typeface="Lato Light" panose="020F03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8403F8"/>
                </a:solidFill>
                <a:latin typeface="Lato Light" panose="020F0302020204030203" pitchFamily="34" charset="0"/>
              </a:rPr>
              <a:t>Fondateur</a:t>
            </a:r>
            <a:r>
              <a:rPr lang="en-US" sz="1600" dirty="0">
                <a:solidFill>
                  <a:srgbClr val="8403F8"/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rgbClr val="8403F8"/>
                </a:solidFill>
                <a:latin typeface="Lato Light" panose="020F0302020204030203" pitchFamily="34" charset="0"/>
              </a:rPr>
              <a:t>SellTix</a:t>
            </a:r>
            <a:endParaRPr lang="en-US" sz="1600" dirty="0">
              <a:solidFill>
                <a:srgbClr val="8403F8"/>
              </a:solidFill>
              <a:latin typeface="Lato Light" panose="020F03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63F42-172E-4BE0-957E-A3F0A679A19C}"/>
              </a:ext>
            </a:extLst>
          </p:cNvPr>
          <p:cNvSpPr txBox="1"/>
          <p:nvPr/>
        </p:nvSpPr>
        <p:spPr>
          <a:xfrm>
            <a:off x="525085" y="2014581"/>
            <a:ext cx="5115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Christophe </a:t>
            </a:r>
            <a:r>
              <a:rPr lang="en-US" sz="32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Surbier</a:t>
            </a:r>
            <a:endParaRPr lang="en-US" sz="3200" b="1" dirty="0">
              <a:solidFill>
                <a:srgbClr val="8403F8"/>
              </a:solidFill>
              <a:latin typeface="Poppins Bold" panose="00000500000000000000" pitchFamily="2" charset="0"/>
              <a:cs typeface="Poppins Bol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D9F12-AAA7-481D-88EE-995ED5204AB6}"/>
              </a:ext>
            </a:extLst>
          </p:cNvPr>
          <p:cNvSpPr txBox="1"/>
          <p:nvPr/>
        </p:nvSpPr>
        <p:spPr>
          <a:xfrm>
            <a:off x="3941525" y="5599580"/>
            <a:ext cx="3203575" cy="41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8403F8"/>
                </a:solidFill>
                <a:latin typeface="Lato Light" panose="020F0302020204030203" pitchFamily="34" charset="0"/>
              </a:rPr>
              <a:t>christophe@idevotion.fr</a:t>
            </a:r>
            <a:endParaRPr lang="en-US" sz="1600" dirty="0">
              <a:solidFill>
                <a:srgbClr val="8403F8"/>
              </a:solidFill>
              <a:latin typeface="Lato Light" panose="020F0302020204030203" pitchFamily="34" charset="0"/>
            </a:endParaRPr>
          </a:p>
        </p:txBody>
      </p:sp>
      <p:cxnSp>
        <p:nvCxnSpPr>
          <p:cNvPr id="10" name="Straight with arrow 9">
            <a:extLst>
              <a:ext uri="{FF2B5EF4-FFF2-40B4-BE49-F238E27FC236}">
                <a16:creationId xmlns:a16="http://schemas.microsoft.com/office/drawing/2014/main" id="{1F4E87C3-9C61-4F32-8844-FD98D2D11920}"/>
              </a:ext>
            </a:extLst>
          </p:cNvPr>
          <p:cNvCxnSpPr>
            <a:cxnSpLocks/>
          </p:cNvCxnSpPr>
          <p:nvPr/>
        </p:nvCxnSpPr>
        <p:spPr>
          <a:xfrm>
            <a:off x="623888" y="5894088"/>
            <a:ext cx="3240087" cy="0"/>
          </a:xfrm>
          <a:prstGeom prst="straightConnector1">
            <a:avLst/>
          </a:prstGeom>
          <a:ln w="28575">
            <a:solidFill>
              <a:srgbClr val="8403F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2245F580-F3E8-9949-931F-6BBDBEA3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13" y="1973179"/>
            <a:ext cx="3882439" cy="33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F5A0E-73E0-495C-BFE9-A010A3645F64}"/>
              </a:ext>
            </a:extLst>
          </p:cNvPr>
          <p:cNvSpPr txBox="1"/>
          <p:nvPr/>
        </p:nvSpPr>
        <p:spPr>
          <a:xfrm>
            <a:off x="1796337" y="1776722"/>
            <a:ext cx="59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ChatGPT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https://chatgpt.com/</a:t>
            </a:r>
            <a:r>
              <a:rPr lang="fr-FR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IA d’</a:t>
            </a:r>
            <a:r>
              <a:rPr lang="fr-FR" dirty="0" err="1"/>
              <a:t>OpenAI</a:t>
            </a:r>
            <a:r>
              <a:rPr lang="fr-FR" dirty="0"/>
              <a:t> qui est la plus connue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3CA4D-EC25-4ABF-8474-24FD1F77349B}"/>
              </a:ext>
            </a:extLst>
          </p:cNvPr>
          <p:cNvSpPr txBox="1"/>
          <p:nvPr/>
        </p:nvSpPr>
        <p:spPr>
          <a:xfrm>
            <a:off x="1796337" y="2880473"/>
            <a:ext cx="816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Claude AI: </a:t>
            </a:r>
            <a:r>
              <a:rPr lang="fr-FR" dirty="0">
                <a:hlinkClick r:id="rId3"/>
              </a:rPr>
              <a:t>https://claude.ai/</a:t>
            </a:r>
            <a:r>
              <a:rPr lang="fr-FR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IA d’</a:t>
            </a:r>
            <a:r>
              <a:rPr lang="fr-FR" dirty="0" err="1"/>
              <a:t>Anthropic</a:t>
            </a:r>
            <a:r>
              <a:rPr lang="fr-FR" dirty="0"/>
              <a:t> qui n’est pas encore très connue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EF38B-AB6B-4B08-951F-C3BA9FCABE1E}"/>
              </a:ext>
            </a:extLst>
          </p:cNvPr>
          <p:cNvSpPr txBox="1"/>
          <p:nvPr/>
        </p:nvSpPr>
        <p:spPr>
          <a:xfrm>
            <a:off x="1796337" y="3984224"/>
            <a:ext cx="63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Gemini : </a:t>
            </a:r>
            <a:r>
              <a:rPr lang="fr-FR" dirty="0">
                <a:hlinkClick r:id="rId4"/>
              </a:rPr>
              <a:t>https://gemini.google.com/</a:t>
            </a:r>
            <a:r>
              <a:rPr lang="fr-FR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IA de Google</a:t>
            </a:r>
          </a:p>
        </p:txBody>
      </p:sp>
      <p:sp>
        <p:nvSpPr>
          <p:cNvPr id="9" name="Slide number 5">
            <a:extLst>
              <a:ext uri="{FF2B5EF4-FFF2-40B4-BE49-F238E27FC236}">
                <a16:creationId xmlns:a16="http://schemas.microsoft.com/office/drawing/2014/main" id="{B6F0D45B-86AE-4526-8DC3-258EC2D746A4}"/>
              </a:ext>
            </a:extLst>
          </p:cNvPr>
          <p:cNvSpPr txBox="1">
            <a:spLocks/>
          </p:cNvSpPr>
          <p:nvPr/>
        </p:nvSpPr>
        <p:spPr>
          <a:xfrm>
            <a:off x="109569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3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id="{E16A507C-33F7-4727-BDC8-CB461C3D8378}"/>
              </a:ext>
            </a:extLst>
          </p:cNvPr>
          <p:cNvSpPr txBox="1">
            <a:spLocks/>
          </p:cNvSpPr>
          <p:nvPr/>
        </p:nvSpPr>
        <p:spPr>
          <a:xfrm>
            <a:off x="641042" y="484840"/>
            <a:ext cx="11186000" cy="6670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Différentes</a:t>
            </a:r>
            <a:r>
              <a:rPr lang="en-US" sz="36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 IA </a:t>
            </a: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E36EA7D-28C6-4703-BD37-42D2C942234D}"/>
              </a:ext>
            </a:extLst>
          </p:cNvPr>
          <p:cNvSpPr txBox="1">
            <a:spLocks/>
          </p:cNvSpPr>
          <p:nvPr/>
        </p:nvSpPr>
        <p:spPr>
          <a:xfrm>
            <a:off x="641042" y="1452083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01</a:t>
            </a:r>
          </a:p>
        </p:txBody>
      </p:sp>
      <p:sp>
        <p:nvSpPr>
          <p:cNvPr id="16" name="Google Shape;70;p14">
            <a:extLst>
              <a:ext uri="{FF2B5EF4-FFF2-40B4-BE49-F238E27FC236}">
                <a16:creationId xmlns:a16="http://schemas.microsoft.com/office/drawing/2014/main" id="{0D12F801-79F5-47C1-8E76-1051D270D049}"/>
              </a:ext>
            </a:extLst>
          </p:cNvPr>
          <p:cNvSpPr txBox="1">
            <a:spLocks/>
          </p:cNvSpPr>
          <p:nvPr/>
        </p:nvSpPr>
        <p:spPr>
          <a:xfrm>
            <a:off x="641042" y="2555835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02</a:t>
            </a:r>
          </a:p>
        </p:txBody>
      </p:sp>
      <p:sp>
        <p:nvSpPr>
          <p:cNvPr id="17" name="Google Shape;70;p14">
            <a:extLst>
              <a:ext uri="{FF2B5EF4-FFF2-40B4-BE49-F238E27FC236}">
                <a16:creationId xmlns:a16="http://schemas.microsoft.com/office/drawing/2014/main" id="{935D5A60-AFE2-4B36-9CD2-AE32C8D0C3AD}"/>
              </a:ext>
            </a:extLst>
          </p:cNvPr>
          <p:cNvSpPr txBox="1">
            <a:spLocks/>
          </p:cNvSpPr>
          <p:nvPr/>
        </p:nvSpPr>
        <p:spPr>
          <a:xfrm>
            <a:off x="641042" y="3659587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03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2617897-D560-D64A-8FEF-396B53DA79E4}"/>
              </a:ext>
            </a:extLst>
          </p:cNvPr>
          <p:cNvSpPr txBox="1"/>
          <p:nvPr/>
        </p:nvSpPr>
        <p:spPr>
          <a:xfrm>
            <a:off x="1796337" y="4974688"/>
            <a:ext cx="63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Mistral : </a:t>
            </a:r>
            <a:r>
              <a:rPr lang="fr-FR" dirty="0">
                <a:hlinkClick r:id="rId5"/>
              </a:rPr>
              <a:t>https://chat.mistral.ai/chat</a:t>
            </a:r>
            <a:r>
              <a:rPr lang="fr-FR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IA française</a:t>
            </a:r>
          </a:p>
        </p:txBody>
      </p:sp>
      <p:sp>
        <p:nvSpPr>
          <p:cNvPr id="18" name="Google Shape;70;p14">
            <a:extLst>
              <a:ext uri="{FF2B5EF4-FFF2-40B4-BE49-F238E27FC236}">
                <a16:creationId xmlns:a16="http://schemas.microsoft.com/office/drawing/2014/main" id="{2E16C1CF-953C-2E41-8215-524321D9E334}"/>
              </a:ext>
            </a:extLst>
          </p:cNvPr>
          <p:cNvSpPr txBox="1">
            <a:spLocks/>
          </p:cNvSpPr>
          <p:nvPr/>
        </p:nvSpPr>
        <p:spPr>
          <a:xfrm>
            <a:off x="641042" y="4650051"/>
            <a:ext cx="1055411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9165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F5A0E-73E0-495C-BFE9-A010A3645F64}"/>
              </a:ext>
            </a:extLst>
          </p:cNvPr>
          <p:cNvSpPr txBox="1"/>
          <p:nvPr/>
        </p:nvSpPr>
        <p:spPr>
          <a:xfrm>
            <a:off x="1796337" y="1776722"/>
            <a:ext cx="596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ChatGPT</a:t>
            </a:r>
            <a:r>
              <a:rPr lang="fr-FR" dirty="0"/>
              <a:t> Plus : 20€ par mois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3CA4D-EC25-4ABF-8474-24FD1F77349B}"/>
              </a:ext>
            </a:extLst>
          </p:cNvPr>
          <p:cNvSpPr txBox="1"/>
          <p:nvPr/>
        </p:nvSpPr>
        <p:spPr>
          <a:xfrm>
            <a:off x="1796337" y="2880473"/>
            <a:ext cx="81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Claude AI PRO : 20 € par mois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EF38B-AB6B-4B08-951F-C3BA9FCABE1E}"/>
              </a:ext>
            </a:extLst>
          </p:cNvPr>
          <p:cNvSpPr txBox="1"/>
          <p:nvPr/>
        </p:nvSpPr>
        <p:spPr>
          <a:xfrm>
            <a:off x="1796337" y="3984224"/>
            <a:ext cx="634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Gemini Advanced :  20 € par mois</a:t>
            </a:r>
          </a:p>
        </p:txBody>
      </p:sp>
      <p:sp>
        <p:nvSpPr>
          <p:cNvPr id="9" name="Slide number 5">
            <a:extLst>
              <a:ext uri="{FF2B5EF4-FFF2-40B4-BE49-F238E27FC236}">
                <a16:creationId xmlns:a16="http://schemas.microsoft.com/office/drawing/2014/main" id="{B6F0D45B-86AE-4526-8DC3-258EC2D746A4}"/>
              </a:ext>
            </a:extLst>
          </p:cNvPr>
          <p:cNvSpPr txBox="1">
            <a:spLocks/>
          </p:cNvSpPr>
          <p:nvPr/>
        </p:nvSpPr>
        <p:spPr>
          <a:xfrm>
            <a:off x="109569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4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id="{E16A507C-33F7-4727-BDC8-CB461C3D8378}"/>
              </a:ext>
            </a:extLst>
          </p:cNvPr>
          <p:cNvSpPr txBox="1">
            <a:spLocks/>
          </p:cNvSpPr>
          <p:nvPr/>
        </p:nvSpPr>
        <p:spPr>
          <a:xfrm>
            <a:off x="641042" y="484840"/>
            <a:ext cx="11186000" cy="6670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Quelques</a:t>
            </a:r>
            <a:r>
              <a:rPr lang="en-US" sz="36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coûts</a:t>
            </a:r>
            <a:r>
              <a:rPr lang="en-US" sz="36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: </a:t>
            </a: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E36EA7D-28C6-4703-BD37-42D2C942234D}"/>
              </a:ext>
            </a:extLst>
          </p:cNvPr>
          <p:cNvSpPr txBox="1">
            <a:spLocks/>
          </p:cNvSpPr>
          <p:nvPr/>
        </p:nvSpPr>
        <p:spPr>
          <a:xfrm>
            <a:off x="641042" y="1452083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01</a:t>
            </a:r>
          </a:p>
        </p:txBody>
      </p:sp>
      <p:sp>
        <p:nvSpPr>
          <p:cNvPr id="16" name="Google Shape;70;p14">
            <a:extLst>
              <a:ext uri="{FF2B5EF4-FFF2-40B4-BE49-F238E27FC236}">
                <a16:creationId xmlns:a16="http://schemas.microsoft.com/office/drawing/2014/main" id="{0D12F801-79F5-47C1-8E76-1051D270D049}"/>
              </a:ext>
            </a:extLst>
          </p:cNvPr>
          <p:cNvSpPr txBox="1">
            <a:spLocks/>
          </p:cNvSpPr>
          <p:nvPr/>
        </p:nvSpPr>
        <p:spPr>
          <a:xfrm>
            <a:off x="641042" y="2555835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02</a:t>
            </a:r>
          </a:p>
        </p:txBody>
      </p:sp>
      <p:sp>
        <p:nvSpPr>
          <p:cNvPr id="17" name="Google Shape;70;p14">
            <a:extLst>
              <a:ext uri="{FF2B5EF4-FFF2-40B4-BE49-F238E27FC236}">
                <a16:creationId xmlns:a16="http://schemas.microsoft.com/office/drawing/2014/main" id="{935D5A60-AFE2-4B36-9CD2-AE32C8D0C3AD}"/>
              </a:ext>
            </a:extLst>
          </p:cNvPr>
          <p:cNvSpPr txBox="1">
            <a:spLocks/>
          </p:cNvSpPr>
          <p:nvPr/>
        </p:nvSpPr>
        <p:spPr>
          <a:xfrm>
            <a:off x="641042" y="3659587"/>
            <a:ext cx="962787" cy="1126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>
                    <a:alpha val="10000"/>
                  </a:srgbClr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03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2617897-D560-D64A-8FEF-396B53DA79E4}"/>
              </a:ext>
            </a:extLst>
          </p:cNvPr>
          <p:cNvSpPr txBox="1"/>
          <p:nvPr/>
        </p:nvSpPr>
        <p:spPr>
          <a:xfrm>
            <a:off x="3986084" y="5657671"/>
            <a:ext cx="634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ES" dirty="0">
                <a:effectLst/>
                <a:latin typeface="Apple Color Emoji" pitchFamily="2" charset="0"/>
              </a:rPr>
              <a:t>🧮</a:t>
            </a:r>
            <a:r>
              <a:rPr lang="fr-ES" dirty="0"/>
              <a:t> </a:t>
            </a:r>
            <a:r>
              <a:rPr lang="fr-FR" sz="2400" dirty="0"/>
              <a:t>Total : 60€/mois pour trois services </a:t>
            </a:r>
            <a:r>
              <a:rPr lang="fr-ES" sz="2400" dirty="0">
                <a:effectLst/>
                <a:latin typeface="Apple Color Emoji" pitchFamily="2" charset="0"/>
              </a:rPr>
              <a:t>❗</a:t>
            </a:r>
            <a:r>
              <a:rPr lang="fr-ES" sz="2400" dirty="0"/>
              <a:t> </a:t>
            </a:r>
          </a:p>
          <a:p>
            <a:endParaRPr lang="fr-ES" sz="2400" dirty="0"/>
          </a:p>
          <a:p>
            <a:r>
              <a:rPr lang="fr-FR" sz="2400" dirty="0"/>
              <a:t>Soit 720€/an uniquement en abonnements !</a:t>
            </a:r>
          </a:p>
        </p:txBody>
      </p:sp>
    </p:spTree>
    <p:extLst>
      <p:ext uri="{BB962C8B-B14F-4D97-AF65-F5344CB8AC3E}">
        <p14:creationId xmlns:p14="http://schemas.microsoft.com/office/powerpoint/2010/main" val="190069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946F5-D1C6-4094-B17D-495086E72BF1}"/>
              </a:ext>
            </a:extLst>
          </p:cNvPr>
          <p:cNvSpPr/>
          <p:nvPr/>
        </p:nvSpPr>
        <p:spPr>
          <a:xfrm>
            <a:off x="-1660082" y="-352119"/>
            <a:ext cx="7671126" cy="73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FF786A-86C1-423D-8138-E91300393A60}"/>
              </a:ext>
            </a:extLst>
          </p:cNvPr>
          <p:cNvGrpSpPr/>
          <p:nvPr/>
        </p:nvGrpSpPr>
        <p:grpSpPr>
          <a:xfrm>
            <a:off x="-5623537" y="-626968"/>
            <a:ext cx="13072993" cy="11354838"/>
            <a:chOff x="-195194" y="-191539"/>
            <a:chExt cx="13072993" cy="11354838"/>
          </a:xfrm>
        </p:grpSpPr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E28F825E-4C7B-42D2-B368-5A3F26CB9178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220D622C-6AA5-44BA-8260-524FCA209F98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A200A30D-7476-4103-82EB-8894123D960D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947A2CD-488C-42C9-8B89-7233F0A8B73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3CABE6E-0B2B-4DBA-AA47-FBE548D6FD58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DA5620DC-4F2A-4135-BF2D-48642E75EB70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2ADD98-9F82-482E-AE7C-0BDA26A5F1CD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DBD63BF1-8FAD-4F4A-BCA5-A559F3B3C5AB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5FAD2125-AC5E-4CCA-B1D0-A67247FB77DD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8E466E75-D33B-4656-97A9-20E3895020A3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20274CAA-3E19-4FCB-8158-96E870578CB9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9B1E91C0-C630-4375-8751-FCBD34C764DA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0F944F4B-8516-456C-86E9-4B72A6B9A943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3EA16A1E-E841-4C2A-9388-018530EBA370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71D27F8E-E1CA-420E-9B40-AFE9FFBEE1C3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A3BA1D9A-9AD0-4E7F-B0FF-026E51C920E5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3BC2DA78-4436-4B71-817D-714BD784D12D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BC743712-286B-4D95-9611-8348ECD97903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olyline: figure 28">
              <a:extLst>
                <a:ext uri="{FF2B5EF4-FFF2-40B4-BE49-F238E27FC236}">
                  <a16:creationId xmlns:a16="http://schemas.microsoft.com/office/drawing/2014/main" id="{91DFC52B-0531-4278-A44D-7AAE17301E0D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olyline: figure 29">
              <a:extLst>
                <a:ext uri="{FF2B5EF4-FFF2-40B4-BE49-F238E27FC236}">
                  <a16:creationId xmlns:a16="http://schemas.microsoft.com/office/drawing/2014/main" id="{4B38E0C3-6429-436F-8D8F-7DC8A1579D69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Google Shape;70;p14">
            <a:extLst>
              <a:ext uri="{FF2B5EF4-FFF2-40B4-BE49-F238E27FC236}">
                <a16:creationId xmlns:a16="http://schemas.microsoft.com/office/drawing/2014/main" id="{9AED41C0-4EFE-41CC-9C6C-3DD01A2E9CEA}"/>
              </a:ext>
            </a:extLst>
          </p:cNvPr>
          <p:cNvSpPr txBox="1">
            <a:spLocks/>
          </p:cNvSpPr>
          <p:nvPr/>
        </p:nvSpPr>
        <p:spPr>
          <a:xfrm>
            <a:off x="655568" y="1753752"/>
            <a:ext cx="4935456" cy="1991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TypindMind</a:t>
            </a:r>
            <a:endParaRPr lang="en-US" sz="6000" b="1" dirty="0">
              <a:solidFill>
                <a:srgbClr val="8403F8"/>
              </a:solidFill>
              <a:latin typeface="Poppins Bold" panose="00000500000000000000" pitchFamily="2" charset="0"/>
              <a:cs typeface="Poppins Bold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Et les APIs</a:t>
            </a:r>
          </a:p>
        </p:txBody>
      </p:sp>
      <p:sp>
        <p:nvSpPr>
          <p:cNvPr id="4" name="Slide number 5">
            <a:extLst>
              <a:ext uri="{FF2B5EF4-FFF2-40B4-BE49-F238E27FC236}">
                <a16:creationId xmlns:a16="http://schemas.microsoft.com/office/drawing/2014/main" id="{CCDB0CFF-6CE8-4B57-A0B5-3DDB90B42203}"/>
              </a:ext>
            </a:extLst>
          </p:cNvPr>
          <p:cNvSpPr txBox="1">
            <a:spLocks/>
          </p:cNvSpPr>
          <p:nvPr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5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pic>
        <p:nvPicPr>
          <p:cNvPr id="1026" name="Picture 2" descr="General FAQs">
            <a:extLst>
              <a:ext uri="{FF2B5EF4-FFF2-40B4-BE49-F238E27FC236}">
                <a16:creationId xmlns:a16="http://schemas.microsoft.com/office/drawing/2014/main" id="{3FCF444D-27AB-2340-A625-001D5C60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20885"/>
            <a:ext cx="65024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BD77EA-5EDA-A849-AB50-C8D50FA8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" y="3739442"/>
            <a:ext cx="5582753" cy="25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2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946F5-D1C6-4094-B17D-495086E72BF1}"/>
              </a:ext>
            </a:extLst>
          </p:cNvPr>
          <p:cNvSpPr/>
          <p:nvPr/>
        </p:nvSpPr>
        <p:spPr>
          <a:xfrm>
            <a:off x="-1112398" y="-191539"/>
            <a:ext cx="7671126" cy="73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docs..com</a:t>
            </a:r>
            <a:r>
              <a:rPr lang="en-US" dirty="0"/>
              <a:t>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FF786A-86C1-423D-8138-E91300393A60}"/>
              </a:ext>
            </a:extLst>
          </p:cNvPr>
          <p:cNvGrpSpPr/>
          <p:nvPr/>
        </p:nvGrpSpPr>
        <p:grpSpPr>
          <a:xfrm>
            <a:off x="-7673622" y="-589261"/>
            <a:ext cx="13072993" cy="11354838"/>
            <a:chOff x="-195194" y="-191539"/>
            <a:chExt cx="13072993" cy="11354838"/>
          </a:xfrm>
        </p:grpSpPr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E28F825E-4C7B-42D2-B368-5A3F26CB9178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220D622C-6AA5-44BA-8260-524FCA209F98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A200A30D-7476-4103-82EB-8894123D960D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947A2CD-488C-42C9-8B89-7233F0A8B73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3CABE6E-0B2B-4DBA-AA47-FBE548D6FD58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DA5620DC-4F2A-4135-BF2D-48642E75EB70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2ADD98-9F82-482E-AE7C-0BDA26A5F1CD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DBD63BF1-8FAD-4F4A-BCA5-A559F3B3C5AB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5FAD2125-AC5E-4CCA-B1D0-A67247FB77DD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8E466E75-D33B-4656-97A9-20E3895020A3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20274CAA-3E19-4FCB-8158-96E870578CB9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9B1E91C0-C630-4375-8751-FCBD34C764DA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0F944F4B-8516-456C-86E9-4B72A6B9A943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3EA16A1E-E841-4C2A-9388-018530EBA370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71D27F8E-E1CA-420E-9B40-AFE9FFBEE1C3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A3BA1D9A-9AD0-4E7F-B0FF-026E51C920E5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3BC2DA78-4436-4B71-817D-714BD784D12D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BC743712-286B-4D95-9611-8348ECD97903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olyline: figure 28">
              <a:extLst>
                <a:ext uri="{FF2B5EF4-FFF2-40B4-BE49-F238E27FC236}">
                  <a16:creationId xmlns:a16="http://schemas.microsoft.com/office/drawing/2014/main" id="{91DFC52B-0531-4278-A44D-7AAE17301E0D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olyline: figure 29">
              <a:extLst>
                <a:ext uri="{FF2B5EF4-FFF2-40B4-BE49-F238E27FC236}">
                  <a16:creationId xmlns:a16="http://schemas.microsoft.com/office/drawing/2014/main" id="{4B38E0C3-6429-436F-8D8F-7DC8A1579D69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Google Shape;70;p14">
            <a:extLst>
              <a:ext uri="{FF2B5EF4-FFF2-40B4-BE49-F238E27FC236}">
                <a16:creationId xmlns:a16="http://schemas.microsoft.com/office/drawing/2014/main" id="{9AED41C0-4EFE-41CC-9C6C-3DD01A2E9CEA}"/>
              </a:ext>
            </a:extLst>
          </p:cNvPr>
          <p:cNvSpPr txBox="1">
            <a:spLocks/>
          </p:cNvSpPr>
          <p:nvPr/>
        </p:nvSpPr>
        <p:spPr>
          <a:xfrm>
            <a:off x="405352" y="1939638"/>
            <a:ext cx="4591445" cy="23176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  <a:hlinkClick r:id="rId2"/>
              </a:rPr>
              <a:t>Features</a:t>
            </a:r>
            <a:endParaRPr lang="en-US" sz="6000" b="1" dirty="0">
              <a:solidFill>
                <a:srgbClr val="8403F8"/>
              </a:solidFill>
              <a:latin typeface="Poppins Bold" panose="00000500000000000000" pitchFamily="2" charset="0"/>
              <a:cs typeface="Poppins Bold" panose="00000500000000000000" pitchFamily="2" charset="0"/>
            </a:endParaRPr>
          </a:p>
        </p:txBody>
      </p:sp>
      <p:sp>
        <p:nvSpPr>
          <p:cNvPr id="4" name="Slide number 5">
            <a:extLst>
              <a:ext uri="{FF2B5EF4-FFF2-40B4-BE49-F238E27FC236}">
                <a16:creationId xmlns:a16="http://schemas.microsoft.com/office/drawing/2014/main" id="{CCDB0CFF-6CE8-4B57-A0B5-3DDB90B42203}"/>
              </a:ext>
            </a:extLst>
          </p:cNvPr>
          <p:cNvSpPr txBox="1">
            <a:spLocks/>
          </p:cNvSpPr>
          <p:nvPr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6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pic>
        <p:nvPicPr>
          <p:cNvPr id="2050" name="Picture 2" descr="Image without caption">
            <a:extLst>
              <a:ext uri="{FF2B5EF4-FFF2-40B4-BE49-F238E27FC236}">
                <a16:creationId xmlns:a16="http://schemas.microsoft.com/office/drawing/2014/main" id="{1C24542D-5A0D-5843-B176-9107BC3E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03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946F5-D1C6-4094-B17D-495086E72BF1}"/>
              </a:ext>
            </a:extLst>
          </p:cNvPr>
          <p:cNvSpPr/>
          <p:nvPr/>
        </p:nvSpPr>
        <p:spPr>
          <a:xfrm>
            <a:off x="-1112398" y="-191539"/>
            <a:ext cx="7671126" cy="73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docs..com</a:t>
            </a:r>
            <a:r>
              <a:rPr lang="en-US" dirty="0"/>
              <a:t>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FF786A-86C1-423D-8138-E91300393A60}"/>
              </a:ext>
            </a:extLst>
          </p:cNvPr>
          <p:cNvGrpSpPr/>
          <p:nvPr/>
        </p:nvGrpSpPr>
        <p:grpSpPr>
          <a:xfrm>
            <a:off x="-7673622" y="-589261"/>
            <a:ext cx="13072993" cy="11354838"/>
            <a:chOff x="-195194" y="-191539"/>
            <a:chExt cx="13072993" cy="11354838"/>
          </a:xfrm>
        </p:grpSpPr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E28F825E-4C7B-42D2-B368-5A3F26CB9178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220D622C-6AA5-44BA-8260-524FCA209F98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A200A30D-7476-4103-82EB-8894123D960D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947A2CD-488C-42C9-8B89-7233F0A8B73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3CABE6E-0B2B-4DBA-AA47-FBE548D6FD58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DA5620DC-4F2A-4135-BF2D-48642E75EB70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2ADD98-9F82-482E-AE7C-0BDA26A5F1CD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DBD63BF1-8FAD-4F4A-BCA5-A559F3B3C5AB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5FAD2125-AC5E-4CCA-B1D0-A67247FB77DD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8E466E75-D33B-4656-97A9-20E3895020A3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20274CAA-3E19-4FCB-8158-96E870578CB9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9B1E91C0-C630-4375-8751-FCBD34C764DA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0F944F4B-8516-456C-86E9-4B72A6B9A943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3EA16A1E-E841-4C2A-9388-018530EBA370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71D27F8E-E1CA-420E-9B40-AFE9FFBEE1C3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A3BA1D9A-9AD0-4E7F-B0FF-026E51C920E5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3BC2DA78-4436-4B71-817D-714BD784D12D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BC743712-286B-4D95-9611-8348ECD97903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olyline: figure 28">
              <a:extLst>
                <a:ext uri="{FF2B5EF4-FFF2-40B4-BE49-F238E27FC236}">
                  <a16:creationId xmlns:a16="http://schemas.microsoft.com/office/drawing/2014/main" id="{91DFC52B-0531-4278-A44D-7AAE17301E0D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olyline: figure 29">
              <a:extLst>
                <a:ext uri="{FF2B5EF4-FFF2-40B4-BE49-F238E27FC236}">
                  <a16:creationId xmlns:a16="http://schemas.microsoft.com/office/drawing/2014/main" id="{4B38E0C3-6429-436F-8D8F-7DC8A1579D69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Google Shape;70;p14">
            <a:extLst>
              <a:ext uri="{FF2B5EF4-FFF2-40B4-BE49-F238E27FC236}">
                <a16:creationId xmlns:a16="http://schemas.microsoft.com/office/drawing/2014/main" id="{9AED41C0-4EFE-41CC-9C6C-3DD01A2E9CEA}"/>
              </a:ext>
            </a:extLst>
          </p:cNvPr>
          <p:cNvSpPr txBox="1">
            <a:spLocks/>
          </p:cNvSpPr>
          <p:nvPr/>
        </p:nvSpPr>
        <p:spPr>
          <a:xfrm>
            <a:off x="1278896" y="2256087"/>
            <a:ext cx="4591445" cy="23176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  <a:hlinkClick r:id="rId2"/>
              </a:rPr>
              <a:t>Prix</a:t>
            </a:r>
            <a:endParaRPr lang="en-US" sz="6000" b="1" dirty="0">
              <a:solidFill>
                <a:srgbClr val="8403F8"/>
              </a:solidFill>
              <a:latin typeface="Poppins Bold" panose="00000500000000000000" pitchFamily="2" charset="0"/>
              <a:cs typeface="Poppins Bold" panose="00000500000000000000" pitchFamily="2" charset="0"/>
            </a:endParaRPr>
          </a:p>
        </p:txBody>
      </p:sp>
      <p:sp>
        <p:nvSpPr>
          <p:cNvPr id="4" name="Slide number 5">
            <a:extLst>
              <a:ext uri="{FF2B5EF4-FFF2-40B4-BE49-F238E27FC236}">
                <a16:creationId xmlns:a16="http://schemas.microsoft.com/office/drawing/2014/main" id="{CCDB0CFF-6CE8-4B57-A0B5-3DDB90B42203}"/>
              </a:ext>
            </a:extLst>
          </p:cNvPr>
          <p:cNvSpPr txBox="1">
            <a:spLocks/>
          </p:cNvSpPr>
          <p:nvPr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7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FA1EB7-E2F0-3844-AF52-5127C1A5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528" y="222955"/>
            <a:ext cx="9484546" cy="64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946F5-D1C6-4094-B17D-495086E72BF1}"/>
              </a:ext>
            </a:extLst>
          </p:cNvPr>
          <p:cNvSpPr/>
          <p:nvPr/>
        </p:nvSpPr>
        <p:spPr>
          <a:xfrm>
            <a:off x="-1112398" y="-191539"/>
            <a:ext cx="7671126" cy="73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docs..com</a:t>
            </a:r>
            <a:r>
              <a:rPr lang="en-US" dirty="0"/>
              <a:t>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FF786A-86C1-423D-8138-E91300393A60}"/>
              </a:ext>
            </a:extLst>
          </p:cNvPr>
          <p:cNvGrpSpPr/>
          <p:nvPr/>
        </p:nvGrpSpPr>
        <p:grpSpPr>
          <a:xfrm>
            <a:off x="-7673622" y="-589261"/>
            <a:ext cx="13072993" cy="11354838"/>
            <a:chOff x="-195194" y="-191539"/>
            <a:chExt cx="13072993" cy="11354838"/>
          </a:xfrm>
        </p:grpSpPr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E28F825E-4C7B-42D2-B368-5A3F26CB9178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220D622C-6AA5-44BA-8260-524FCA209F98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A200A30D-7476-4103-82EB-8894123D960D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947A2CD-488C-42C9-8B89-7233F0A8B73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3CABE6E-0B2B-4DBA-AA47-FBE548D6FD58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DA5620DC-4F2A-4135-BF2D-48642E75EB70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2ADD98-9F82-482E-AE7C-0BDA26A5F1CD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DBD63BF1-8FAD-4F4A-BCA5-A559F3B3C5AB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5FAD2125-AC5E-4CCA-B1D0-A67247FB77DD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8E466E75-D33B-4656-97A9-20E3895020A3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20274CAA-3E19-4FCB-8158-96E870578CB9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9B1E91C0-C630-4375-8751-FCBD34C764DA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0F944F4B-8516-456C-86E9-4B72A6B9A943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3EA16A1E-E841-4C2A-9388-018530EBA370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71D27F8E-E1CA-420E-9B40-AFE9FFBEE1C3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A3BA1D9A-9AD0-4E7F-B0FF-026E51C920E5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3BC2DA78-4436-4B71-817D-714BD784D12D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BC743712-286B-4D95-9611-8348ECD97903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olyline: figure 28">
              <a:extLst>
                <a:ext uri="{FF2B5EF4-FFF2-40B4-BE49-F238E27FC236}">
                  <a16:creationId xmlns:a16="http://schemas.microsoft.com/office/drawing/2014/main" id="{91DFC52B-0531-4278-A44D-7AAE17301E0D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olyline: figure 29">
              <a:extLst>
                <a:ext uri="{FF2B5EF4-FFF2-40B4-BE49-F238E27FC236}">
                  <a16:creationId xmlns:a16="http://schemas.microsoft.com/office/drawing/2014/main" id="{4B38E0C3-6429-436F-8D8F-7DC8A1579D69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5">
            <a:extLst>
              <a:ext uri="{FF2B5EF4-FFF2-40B4-BE49-F238E27FC236}">
                <a16:creationId xmlns:a16="http://schemas.microsoft.com/office/drawing/2014/main" id="{CCDB0CFF-6CE8-4B57-A0B5-3DDB90B42203}"/>
              </a:ext>
            </a:extLst>
          </p:cNvPr>
          <p:cNvSpPr txBox="1">
            <a:spLocks/>
          </p:cNvSpPr>
          <p:nvPr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8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1BD5C968-AEC5-FE47-A447-4D150EB481C4}"/>
              </a:ext>
            </a:extLst>
          </p:cNvPr>
          <p:cNvSpPr txBox="1">
            <a:spLocks/>
          </p:cNvSpPr>
          <p:nvPr/>
        </p:nvSpPr>
        <p:spPr>
          <a:xfrm>
            <a:off x="655568" y="1753752"/>
            <a:ext cx="4935456" cy="1991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APIs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B1E3C3-C897-6F49-ABEF-97461E527F06}"/>
              </a:ext>
            </a:extLst>
          </p:cNvPr>
          <p:cNvSpPr txBox="1"/>
          <p:nvPr/>
        </p:nvSpPr>
        <p:spPr>
          <a:xfrm>
            <a:off x="3534070" y="1161755"/>
            <a:ext cx="80657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</a:t>
            </a:r>
            <a:r>
              <a:rPr lang="fr-FR" sz="2400" dirty="0">
                <a:solidFill>
                  <a:srgbClr val="A304FA"/>
                </a:solidFill>
              </a:rPr>
              <a:t>API</a:t>
            </a:r>
            <a:r>
              <a:rPr lang="fr-FR" sz="2400" dirty="0"/>
              <a:t>, c'est comme un serveur de restaurant :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Vous (le client) voulez un service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Le serveur (l'API) transmet votre demande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La cuisine (le système = </a:t>
            </a:r>
            <a:r>
              <a:rPr lang="fr-FR" sz="2400" dirty="0">
                <a:solidFill>
                  <a:srgbClr val="A304FA"/>
                </a:solidFill>
              </a:rPr>
              <a:t>IA</a:t>
            </a:r>
            <a:r>
              <a:rPr lang="fr-FR" sz="2400" dirty="0"/>
              <a:t>) prépare le résultat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Le serveur vous rapporte exactement ce que vous avez commandé (</a:t>
            </a:r>
            <a:r>
              <a:rPr lang="fr-FR" sz="2400" dirty="0">
                <a:solidFill>
                  <a:srgbClr val="FF0000"/>
                </a:solidFill>
              </a:rPr>
              <a:t>ou pas 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fr-FR" sz="2400" dirty="0">
                <a:sym typeface="Wingdings" pitchFamily="2" charset="2"/>
              </a:rPr>
              <a:t>)</a:t>
            </a:r>
            <a:endParaRPr lang="fr-FR" sz="2400" dirty="0"/>
          </a:p>
          <a:p>
            <a:endParaRPr lang="fr-ES" sz="2400" dirty="0"/>
          </a:p>
        </p:txBody>
      </p:sp>
    </p:spTree>
    <p:extLst>
      <p:ext uri="{BB962C8B-B14F-4D97-AF65-F5344CB8AC3E}">
        <p14:creationId xmlns:p14="http://schemas.microsoft.com/office/powerpoint/2010/main" val="273573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946F5-D1C6-4094-B17D-495086E72BF1}"/>
              </a:ext>
            </a:extLst>
          </p:cNvPr>
          <p:cNvSpPr/>
          <p:nvPr/>
        </p:nvSpPr>
        <p:spPr>
          <a:xfrm>
            <a:off x="-1112398" y="-191539"/>
            <a:ext cx="7671126" cy="73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docs..com</a:t>
            </a:r>
            <a:r>
              <a:rPr lang="en-US" dirty="0"/>
              <a:t>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FF786A-86C1-423D-8138-E91300393A60}"/>
              </a:ext>
            </a:extLst>
          </p:cNvPr>
          <p:cNvGrpSpPr/>
          <p:nvPr/>
        </p:nvGrpSpPr>
        <p:grpSpPr>
          <a:xfrm>
            <a:off x="-7673622" y="-589261"/>
            <a:ext cx="13072993" cy="11354838"/>
            <a:chOff x="-195194" y="-191539"/>
            <a:chExt cx="13072993" cy="11354838"/>
          </a:xfrm>
        </p:grpSpPr>
        <p:sp>
          <p:nvSpPr>
            <p:cNvPr id="11" name="Polyline: figure 10">
              <a:extLst>
                <a:ext uri="{FF2B5EF4-FFF2-40B4-BE49-F238E27FC236}">
                  <a16:creationId xmlns:a16="http://schemas.microsoft.com/office/drawing/2014/main" id="{E28F825E-4C7B-42D2-B368-5A3F26CB9178}"/>
                </a:ext>
              </a:extLst>
            </p:cNvPr>
            <p:cNvSpPr/>
            <p:nvPr/>
          </p:nvSpPr>
          <p:spPr>
            <a:xfrm>
              <a:off x="-195194" y="-191539"/>
              <a:ext cx="12483867" cy="6936391"/>
            </a:xfrm>
            <a:custGeom>
              <a:avLst/>
              <a:gdLst>
                <a:gd name="connsiteX0" fmla="*/ 12483868 w 12483867"/>
                <a:gd name="connsiteY0" fmla="*/ 129 h 6936391"/>
                <a:gd name="connsiteX1" fmla="*/ 9138472 w 12483867"/>
                <a:gd name="connsiteY1" fmla="*/ 2174286 h 6936391"/>
                <a:gd name="connsiteX2" fmla="*/ 0 w 12483867"/>
                <a:gd name="connsiteY2" fmla="*/ 6936391 h 69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3867" h="6936391">
                  <a:moveTo>
                    <a:pt x="12483868" y="129"/>
                  </a:moveTo>
                  <a:cubicBezTo>
                    <a:pt x="12483868" y="129"/>
                    <a:pt x="10092295" y="-55979"/>
                    <a:pt x="9138472" y="2174286"/>
                  </a:cubicBezTo>
                  <a:cubicBezTo>
                    <a:pt x="8184648" y="4404550"/>
                    <a:pt x="6227907" y="6936391"/>
                    <a:pt x="0" y="693639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olyline: figure 11">
              <a:extLst>
                <a:ext uri="{FF2B5EF4-FFF2-40B4-BE49-F238E27FC236}">
                  <a16:creationId xmlns:a16="http://schemas.microsoft.com/office/drawing/2014/main" id="{220D622C-6AA5-44BA-8260-524FCA209F98}"/>
                </a:ext>
              </a:extLst>
            </p:cNvPr>
            <p:cNvSpPr/>
            <p:nvPr/>
          </p:nvSpPr>
          <p:spPr>
            <a:xfrm>
              <a:off x="-151710" y="227955"/>
              <a:ext cx="12471243" cy="6748338"/>
            </a:xfrm>
            <a:custGeom>
              <a:avLst/>
              <a:gdLst>
                <a:gd name="connsiteX0" fmla="*/ 12471244 w 12471243"/>
                <a:gd name="connsiteY0" fmla="*/ 36 h 6748338"/>
                <a:gd name="connsiteX1" fmla="*/ 9116029 w 12471243"/>
                <a:gd name="connsiteY1" fmla="*/ 2084421 h 6748338"/>
                <a:gd name="connsiteX2" fmla="*/ 0 w 12471243"/>
                <a:gd name="connsiteY2" fmla="*/ 6748339 h 67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1243" h="6748338">
                  <a:moveTo>
                    <a:pt x="12471244" y="36"/>
                  </a:moveTo>
                  <a:cubicBezTo>
                    <a:pt x="12471244" y="36"/>
                    <a:pt x="10145598" y="-35031"/>
                    <a:pt x="9116029" y="2084421"/>
                  </a:cubicBezTo>
                  <a:cubicBezTo>
                    <a:pt x="8072433" y="4234733"/>
                    <a:pt x="5978230" y="6671192"/>
                    <a:pt x="0" y="67483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olyline: figure 12">
              <a:extLst>
                <a:ext uri="{FF2B5EF4-FFF2-40B4-BE49-F238E27FC236}">
                  <a16:creationId xmlns:a16="http://schemas.microsoft.com/office/drawing/2014/main" id="{A200A30D-7476-4103-82EB-8894123D960D}"/>
                </a:ext>
              </a:extLst>
            </p:cNvPr>
            <p:cNvSpPr/>
            <p:nvPr/>
          </p:nvSpPr>
          <p:spPr>
            <a:xfrm>
              <a:off x="-106825" y="648793"/>
              <a:ext cx="12457217" cy="6561749"/>
            </a:xfrm>
            <a:custGeom>
              <a:avLst/>
              <a:gdLst>
                <a:gd name="connsiteX0" fmla="*/ 12457217 w 12457217"/>
                <a:gd name="connsiteY0" fmla="*/ 3 h 6561749"/>
                <a:gd name="connsiteX1" fmla="*/ 9093586 w 12457217"/>
                <a:gd name="connsiteY1" fmla="*/ 1996019 h 6561749"/>
                <a:gd name="connsiteX2" fmla="*/ 0 w 12457217"/>
                <a:gd name="connsiteY2" fmla="*/ 6561749 h 65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7217" h="6561749">
                  <a:moveTo>
                    <a:pt x="12457217" y="3"/>
                  </a:moveTo>
                  <a:cubicBezTo>
                    <a:pt x="12457217" y="3"/>
                    <a:pt x="10196094" y="-14024"/>
                    <a:pt x="9093586" y="1996019"/>
                  </a:cubicBezTo>
                  <a:cubicBezTo>
                    <a:pt x="7957414" y="4066378"/>
                    <a:pt x="5727150" y="6407454"/>
                    <a:pt x="0" y="656174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olyline: figure 13">
              <a:extLst>
                <a:ext uri="{FF2B5EF4-FFF2-40B4-BE49-F238E27FC236}">
                  <a16:creationId xmlns:a16="http://schemas.microsoft.com/office/drawing/2014/main" id="{9947A2CD-488C-42C9-8B89-7233F0A8B733}"/>
                </a:ext>
              </a:extLst>
            </p:cNvPr>
            <p:cNvSpPr/>
            <p:nvPr/>
          </p:nvSpPr>
          <p:spPr>
            <a:xfrm>
              <a:off x="-61939" y="1068197"/>
              <a:ext cx="12443189" cy="6373787"/>
            </a:xfrm>
            <a:custGeom>
              <a:avLst/>
              <a:gdLst>
                <a:gd name="connsiteX0" fmla="*/ 12443190 w 12443189"/>
                <a:gd name="connsiteY0" fmla="*/ 0 h 6373787"/>
                <a:gd name="connsiteX1" fmla="*/ 9069740 w 12443189"/>
                <a:gd name="connsiteY1" fmla="*/ 1906245 h 6373787"/>
                <a:gd name="connsiteX2" fmla="*/ 0 w 12443189"/>
                <a:gd name="connsiteY2" fmla="*/ 6373787 h 63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3189" h="6373787">
                  <a:moveTo>
                    <a:pt x="12443190" y="0"/>
                  </a:moveTo>
                  <a:cubicBezTo>
                    <a:pt x="12443190" y="0"/>
                    <a:pt x="10242382" y="8416"/>
                    <a:pt x="9069740" y="1906245"/>
                  </a:cubicBezTo>
                  <a:cubicBezTo>
                    <a:pt x="7838186" y="3899456"/>
                    <a:pt x="5476070" y="6143747"/>
                    <a:pt x="0" y="637378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olyline: figure 14">
              <a:extLst>
                <a:ext uri="{FF2B5EF4-FFF2-40B4-BE49-F238E27FC236}">
                  <a16:creationId xmlns:a16="http://schemas.microsoft.com/office/drawing/2014/main" id="{53CABE6E-0B2B-4DBA-AA47-FBE548D6FD58}"/>
                </a:ext>
              </a:extLst>
            </p:cNvPr>
            <p:cNvSpPr/>
            <p:nvPr/>
          </p:nvSpPr>
          <p:spPr>
            <a:xfrm>
              <a:off x="-18456" y="1487599"/>
              <a:ext cx="12430565" cy="6188633"/>
            </a:xfrm>
            <a:custGeom>
              <a:avLst/>
              <a:gdLst>
                <a:gd name="connsiteX0" fmla="*/ 12430566 w 12430565"/>
                <a:gd name="connsiteY0" fmla="*/ 0 h 6188633"/>
                <a:gd name="connsiteX1" fmla="*/ 9047297 w 12430565"/>
                <a:gd name="connsiteY1" fmla="*/ 1817876 h 6188633"/>
                <a:gd name="connsiteX2" fmla="*/ 0 w 12430565"/>
                <a:gd name="connsiteY2" fmla="*/ 6188634 h 6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0565" h="6188633">
                  <a:moveTo>
                    <a:pt x="12430566" y="0"/>
                  </a:moveTo>
                  <a:cubicBezTo>
                    <a:pt x="12430566" y="0"/>
                    <a:pt x="10287268" y="30859"/>
                    <a:pt x="9047297" y="1817876"/>
                  </a:cubicBezTo>
                  <a:cubicBezTo>
                    <a:pt x="7717555" y="3735342"/>
                    <a:pt x="5224990" y="5880043"/>
                    <a:pt x="0" y="618863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Polyline: figure 15">
              <a:extLst>
                <a:ext uri="{FF2B5EF4-FFF2-40B4-BE49-F238E27FC236}">
                  <a16:creationId xmlns:a16="http://schemas.microsoft.com/office/drawing/2014/main" id="{DA5620DC-4F2A-4135-BF2D-48642E75EB70}"/>
                </a:ext>
              </a:extLst>
            </p:cNvPr>
            <p:cNvSpPr/>
            <p:nvPr/>
          </p:nvSpPr>
          <p:spPr>
            <a:xfrm>
              <a:off x="26429" y="1907001"/>
              <a:ext cx="12417941" cy="6000673"/>
            </a:xfrm>
            <a:custGeom>
              <a:avLst/>
              <a:gdLst>
                <a:gd name="connsiteX0" fmla="*/ 12417941 w 12417941"/>
                <a:gd name="connsiteY0" fmla="*/ 0 h 6000673"/>
                <a:gd name="connsiteX1" fmla="*/ 9024855 w 12417941"/>
                <a:gd name="connsiteY1" fmla="*/ 1728104 h 6000673"/>
                <a:gd name="connsiteX2" fmla="*/ 0 w 12417941"/>
                <a:gd name="connsiteY2" fmla="*/ 6000674 h 6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7941" h="6000673">
                  <a:moveTo>
                    <a:pt x="12417941" y="0"/>
                  </a:moveTo>
                  <a:cubicBezTo>
                    <a:pt x="12417941" y="0"/>
                    <a:pt x="10327945" y="53302"/>
                    <a:pt x="9024855" y="1728104"/>
                  </a:cubicBezTo>
                  <a:cubicBezTo>
                    <a:pt x="7594119" y="3568423"/>
                    <a:pt x="4975312" y="5614936"/>
                    <a:pt x="0" y="600067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olyline: figure 16">
              <a:extLst>
                <a:ext uri="{FF2B5EF4-FFF2-40B4-BE49-F238E27FC236}">
                  <a16:creationId xmlns:a16="http://schemas.microsoft.com/office/drawing/2014/main" id="{5D2ADD98-9F82-482E-AE7C-0BDA26A5F1CD}"/>
                </a:ext>
              </a:extLst>
            </p:cNvPr>
            <p:cNvSpPr/>
            <p:nvPr/>
          </p:nvSpPr>
          <p:spPr>
            <a:xfrm>
              <a:off x="71315" y="2326403"/>
              <a:ext cx="12403914" cy="5812714"/>
            </a:xfrm>
            <a:custGeom>
              <a:avLst/>
              <a:gdLst>
                <a:gd name="connsiteX0" fmla="*/ 12403915 w 12403914"/>
                <a:gd name="connsiteY0" fmla="*/ 0 h 5812714"/>
                <a:gd name="connsiteX1" fmla="*/ 9002411 w 12403914"/>
                <a:gd name="connsiteY1" fmla="*/ 1638332 h 5812714"/>
                <a:gd name="connsiteX2" fmla="*/ 0 w 12403914"/>
                <a:gd name="connsiteY2" fmla="*/ 5812715 h 58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914" h="5812714">
                  <a:moveTo>
                    <a:pt x="12403915" y="0"/>
                  </a:moveTo>
                  <a:cubicBezTo>
                    <a:pt x="12403915" y="0"/>
                    <a:pt x="10364416" y="74342"/>
                    <a:pt x="9002411" y="1638332"/>
                  </a:cubicBezTo>
                  <a:cubicBezTo>
                    <a:pt x="7466475" y="3401504"/>
                    <a:pt x="4724232" y="5349830"/>
                    <a:pt x="0" y="581271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Polyline: figure 17">
              <a:extLst>
                <a:ext uri="{FF2B5EF4-FFF2-40B4-BE49-F238E27FC236}">
                  <a16:creationId xmlns:a16="http://schemas.microsoft.com/office/drawing/2014/main" id="{DBD63BF1-8FAD-4F4A-BCA5-A559F3B3C5AB}"/>
                </a:ext>
              </a:extLst>
            </p:cNvPr>
            <p:cNvSpPr/>
            <p:nvPr/>
          </p:nvSpPr>
          <p:spPr>
            <a:xfrm>
              <a:off x="114798" y="2747208"/>
              <a:ext cx="12391290" cy="5626157"/>
            </a:xfrm>
            <a:custGeom>
              <a:avLst/>
              <a:gdLst>
                <a:gd name="connsiteX0" fmla="*/ 12391291 w 12391290"/>
                <a:gd name="connsiteY0" fmla="*/ 0 h 5626157"/>
                <a:gd name="connsiteX1" fmla="*/ 8979968 w 12391290"/>
                <a:gd name="connsiteY1" fmla="*/ 1549964 h 5626157"/>
                <a:gd name="connsiteX2" fmla="*/ 0 w 12391290"/>
                <a:gd name="connsiteY2" fmla="*/ 5626157 h 562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1290" h="5626157">
                  <a:moveTo>
                    <a:pt x="12391291" y="0"/>
                  </a:moveTo>
                  <a:cubicBezTo>
                    <a:pt x="12391291" y="0"/>
                    <a:pt x="10398080" y="93980"/>
                    <a:pt x="8979968" y="1549964"/>
                  </a:cubicBezTo>
                  <a:cubicBezTo>
                    <a:pt x="7336026" y="3234585"/>
                    <a:pt x="4473152" y="5086125"/>
                    <a:pt x="0" y="5626157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Polyline: figure 18">
              <a:extLst>
                <a:ext uri="{FF2B5EF4-FFF2-40B4-BE49-F238E27FC236}">
                  <a16:creationId xmlns:a16="http://schemas.microsoft.com/office/drawing/2014/main" id="{5FAD2125-AC5E-4CCA-B1D0-A67247FB77DD}"/>
                </a:ext>
              </a:extLst>
            </p:cNvPr>
            <p:cNvSpPr/>
            <p:nvPr/>
          </p:nvSpPr>
          <p:spPr>
            <a:xfrm>
              <a:off x="159684" y="3166609"/>
              <a:ext cx="12377264" cy="5438197"/>
            </a:xfrm>
            <a:custGeom>
              <a:avLst/>
              <a:gdLst>
                <a:gd name="connsiteX0" fmla="*/ 12377264 w 12377264"/>
                <a:gd name="connsiteY0" fmla="*/ 0 h 5438197"/>
                <a:gd name="connsiteX1" fmla="*/ 8956123 w 12377264"/>
                <a:gd name="connsiteY1" fmla="*/ 1460192 h 5438197"/>
                <a:gd name="connsiteX2" fmla="*/ 0 w 12377264"/>
                <a:gd name="connsiteY2" fmla="*/ 5438198 h 5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7264" h="5438197">
                  <a:moveTo>
                    <a:pt x="12377264" y="0"/>
                  </a:moveTo>
                  <a:cubicBezTo>
                    <a:pt x="12377264" y="0"/>
                    <a:pt x="10428939" y="112215"/>
                    <a:pt x="8956123" y="1460192"/>
                  </a:cubicBezTo>
                  <a:cubicBezTo>
                    <a:pt x="7201369" y="3066263"/>
                    <a:pt x="4222072" y="4822421"/>
                    <a:pt x="0" y="5438198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Polyline: figure 19">
              <a:extLst>
                <a:ext uri="{FF2B5EF4-FFF2-40B4-BE49-F238E27FC236}">
                  <a16:creationId xmlns:a16="http://schemas.microsoft.com/office/drawing/2014/main" id="{8E466E75-D33B-4656-97A9-20E3895020A3}"/>
                </a:ext>
              </a:extLst>
            </p:cNvPr>
            <p:cNvSpPr/>
            <p:nvPr/>
          </p:nvSpPr>
          <p:spPr>
            <a:xfrm>
              <a:off x="203167" y="3586011"/>
              <a:ext cx="12364640" cy="5251641"/>
            </a:xfrm>
            <a:custGeom>
              <a:avLst/>
              <a:gdLst>
                <a:gd name="connsiteX0" fmla="*/ 12364640 w 12364640"/>
                <a:gd name="connsiteY0" fmla="*/ 0 h 5251641"/>
                <a:gd name="connsiteX1" fmla="*/ 8933680 w 12364640"/>
                <a:gd name="connsiteY1" fmla="*/ 1371823 h 5251641"/>
                <a:gd name="connsiteX2" fmla="*/ 0 w 12364640"/>
                <a:gd name="connsiteY2" fmla="*/ 5251642 h 5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640" h="5251641">
                  <a:moveTo>
                    <a:pt x="12364640" y="0"/>
                  </a:moveTo>
                  <a:cubicBezTo>
                    <a:pt x="12364640" y="0"/>
                    <a:pt x="10456993" y="127644"/>
                    <a:pt x="8933680" y="1371823"/>
                  </a:cubicBezTo>
                  <a:cubicBezTo>
                    <a:pt x="7065308" y="2896538"/>
                    <a:pt x="3972395" y="4557314"/>
                    <a:pt x="0" y="525164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Polyline: figure 20">
              <a:extLst>
                <a:ext uri="{FF2B5EF4-FFF2-40B4-BE49-F238E27FC236}">
                  <a16:creationId xmlns:a16="http://schemas.microsoft.com/office/drawing/2014/main" id="{20274CAA-3E19-4FCB-8158-96E870578CB9}"/>
                </a:ext>
              </a:extLst>
            </p:cNvPr>
            <p:cNvSpPr/>
            <p:nvPr/>
          </p:nvSpPr>
          <p:spPr>
            <a:xfrm>
              <a:off x="248053" y="4005414"/>
              <a:ext cx="12350612" cy="5065084"/>
            </a:xfrm>
            <a:custGeom>
              <a:avLst/>
              <a:gdLst>
                <a:gd name="connsiteX0" fmla="*/ 12350613 w 12350612"/>
                <a:gd name="connsiteY0" fmla="*/ 0 h 5065084"/>
                <a:gd name="connsiteX1" fmla="*/ 8911238 w 12350612"/>
                <a:gd name="connsiteY1" fmla="*/ 1282051 h 5065084"/>
                <a:gd name="connsiteX2" fmla="*/ 0 w 12350612"/>
                <a:gd name="connsiteY2" fmla="*/ 5065085 h 50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612" h="5065084">
                  <a:moveTo>
                    <a:pt x="12350613" y="0"/>
                  </a:moveTo>
                  <a:cubicBezTo>
                    <a:pt x="12350613" y="0"/>
                    <a:pt x="10482241" y="141671"/>
                    <a:pt x="8911238" y="1282051"/>
                  </a:cubicBezTo>
                  <a:cubicBezTo>
                    <a:pt x="6926443" y="2722605"/>
                    <a:pt x="3721315" y="4293609"/>
                    <a:pt x="0" y="506508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Polyline: figure 21">
              <a:extLst>
                <a:ext uri="{FF2B5EF4-FFF2-40B4-BE49-F238E27FC236}">
                  <a16:creationId xmlns:a16="http://schemas.microsoft.com/office/drawing/2014/main" id="{9B1E91C0-C630-4375-8751-FCBD34C764DA}"/>
                </a:ext>
              </a:extLst>
            </p:cNvPr>
            <p:cNvSpPr/>
            <p:nvPr/>
          </p:nvSpPr>
          <p:spPr>
            <a:xfrm>
              <a:off x="291536" y="4424815"/>
              <a:ext cx="12337988" cy="4877124"/>
            </a:xfrm>
            <a:custGeom>
              <a:avLst/>
              <a:gdLst>
                <a:gd name="connsiteX0" fmla="*/ 12337989 w 12337988"/>
                <a:gd name="connsiteY0" fmla="*/ 0 h 4877124"/>
                <a:gd name="connsiteX1" fmla="*/ 8888795 w 12337988"/>
                <a:gd name="connsiteY1" fmla="*/ 1192280 h 4877124"/>
                <a:gd name="connsiteX2" fmla="*/ 0 w 12337988"/>
                <a:gd name="connsiteY2" fmla="*/ 4877125 h 487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37988" h="4877124">
                  <a:moveTo>
                    <a:pt x="12337989" y="0"/>
                  </a:moveTo>
                  <a:cubicBezTo>
                    <a:pt x="12337989" y="0"/>
                    <a:pt x="10507489" y="152892"/>
                    <a:pt x="8888795" y="1192280"/>
                  </a:cubicBezTo>
                  <a:cubicBezTo>
                    <a:pt x="6784772" y="2544465"/>
                    <a:pt x="3471638" y="4028503"/>
                    <a:pt x="0" y="4877125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olyline: figure 22">
              <a:extLst>
                <a:ext uri="{FF2B5EF4-FFF2-40B4-BE49-F238E27FC236}">
                  <a16:creationId xmlns:a16="http://schemas.microsoft.com/office/drawing/2014/main" id="{0F944F4B-8516-456C-86E9-4B72A6B9A943}"/>
                </a:ext>
              </a:extLst>
            </p:cNvPr>
            <p:cNvSpPr/>
            <p:nvPr/>
          </p:nvSpPr>
          <p:spPr>
            <a:xfrm>
              <a:off x="336422" y="4845620"/>
              <a:ext cx="12323961" cy="4690568"/>
            </a:xfrm>
            <a:custGeom>
              <a:avLst/>
              <a:gdLst>
                <a:gd name="connsiteX0" fmla="*/ 12323962 w 12323961"/>
                <a:gd name="connsiteY0" fmla="*/ 0 h 4690568"/>
                <a:gd name="connsiteX1" fmla="*/ 8864949 w 12323961"/>
                <a:gd name="connsiteY1" fmla="*/ 1103911 h 4690568"/>
                <a:gd name="connsiteX2" fmla="*/ 0 w 12323961"/>
                <a:gd name="connsiteY2" fmla="*/ 4690569 h 46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961" h="4690568">
                  <a:moveTo>
                    <a:pt x="12323962" y="0"/>
                  </a:moveTo>
                  <a:cubicBezTo>
                    <a:pt x="12323962" y="0"/>
                    <a:pt x="10529932" y="159906"/>
                    <a:pt x="8864949" y="1103911"/>
                  </a:cubicBezTo>
                  <a:cubicBezTo>
                    <a:pt x="6640296" y="2363519"/>
                    <a:pt x="3219155" y="3764798"/>
                    <a:pt x="0" y="469056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olyline: figure 23">
              <a:extLst>
                <a:ext uri="{FF2B5EF4-FFF2-40B4-BE49-F238E27FC236}">
                  <a16:creationId xmlns:a16="http://schemas.microsoft.com/office/drawing/2014/main" id="{3EA16A1E-E841-4C2A-9388-018530EBA370}"/>
                </a:ext>
              </a:extLst>
            </p:cNvPr>
            <p:cNvSpPr/>
            <p:nvPr/>
          </p:nvSpPr>
          <p:spPr>
            <a:xfrm>
              <a:off x="379905" y="5265022"/>
              <a:ext cx="12311337" cy="4502609"/>
            </a:xfrm>
            <a:custGeom>
              <a:avLst/>
              <a:gdLst>
                <a:gd name="connsiteX0" fmla="*/ 12311338 w 12311337"/>
                <a:gd name="connsiteY0" fmla="*/ 0 h 4502609"/>
                <a:gd name="connsiteX1" fmla="*/ 8842506 w 12311337"/>
                <a:gd name="connsiteY1" fmla="*/ 1014139 h 4502609"/>
                <a:gd name="connsiteX2" fmla="*/ 0 w 12311337"/>
                <a:gd name="connsiteY2" fmla="*/ 4502609 h 45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337" h="4502609">
                  <a:moveTo>
                    <a:pt x="12311338" y="0"/>
                  </a:moveTo>
                  <a:cubicBezTo>
                    <a:pt x="12311338" y="0"/>
                    <a:pt x="10553778" y="165516"/>
                    <a:pt x="8842506" y="1014139"/>
                  </a:cubicBezTo>
                  <a:cubicBezTo>
                    <a:pt x="6495820" y="2178365"/>
                    <a:pt x="2969477" y="3501094"/>
                    <a:pt x="0" y="450260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olyline: figure 24">
              <a:extLst>
                <a:ext uri="{FF2B5EF4-FFF2-40B4-BE49-F238E27FC236}">
                  <a16:creationId xmlns:a16="http://schemas.microsoft.com/office/drawing/2014/main" id="{71D27F8E-E1CA-420E-9B40-AFE9FFBEE1C3}"/>
                </a:ext>
              </a:extLst>
            </p:cNvPr>
            <p:cNvSpPr/>
            <p:nvPr/>
          </p:nvSpPr>
          <p:spPr>
            <a:xfrm>
              <a:off x="424791" y="5684424"/>
              <a:ext cx="12297311" cy="4316052"/>
            </a:xfrm>
            <a:custGeom>
              <a:avLst/>
              <a:gdLst>
                <a:gd name="connsiteX0" fmla="*/ 12297311 w 12297311"/>
                <a:gd name="connsiteY0" fmla="*/ 0 h 4316052"/>
                <a:gd name="connsiteX1" fmla="*/ 8820063 w 12297311"/>
                <a:gd name="connsiteY1" fmla="*/ 925770 h 4316052"/>
                <a:gd name="connsiteX2" fmla="*/ 0 w 12297311"/>
                <a:gd name="connsiteY2" fmla="*/ 4316052 h 43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311" h="4316052">
                  <a:moveTo>
                    <a:pt x="12297311" y="0"/>
                  </a:moveTo>
                  <a:cubicBezTo>
                    <a:pt x="12297311" y="0"/>
                    <a:pt x="10576221" y="168322"/>
                    <a:pt x="8820063" y="925770"/>
                  </a:cubicBezTo>
                  <a:cubicBezTo>
                    <a:pt x="6351343" y="1989003"/>
                    <a:pt x="2718397" y="3237390"/>
                    <a:pt x="0" y="4316052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olyline: figure 25">
              <a:extLst>
                <a:ext uri="{FF2B5EF4-FFF2-40B4-BE49-F238E27FC236}">
                  <a16:creationId xmlns:a16="http://schemas.microsoft.com/office/drawing/2014/main" id="{A3BA1D9A-9AD0-4E7F-B0FF-026E51C920E5}"/>
                </a:ext>
              </a:extLst>
            </p:cNvPr>
            <p:cNvSpPr/>
            <p:nvPr/>
          </p:nvSpPr>
          <p:spPr>
            <a:xfrm>
              <a:off x="469677" y="6103825"/>
              <a:ext cx="12284687" cy="4129496"/>
            </a:xfrm>
            <a:custGeom>
              <a:avLst/>
              <a:gdLst>
                <a:gd name="connsiteX0" fmla="*/ 12284687 w 12284687"/>
                <a:gd name="connsiteY0" fmla="*/ 0 h 4129496"/>
                <a:gd name="connsiteX1" fmla="*/ 8797620 w 12284687"/>
                <a:gd name="connsiteY1" fmla="*/ 835999 h 4129496"/>
                <a:gd name="connsiteX2" fmla="*/ 0 w 12284687"/>
                <a:gd name="connsiteY2" fmla="*/ 4129496 h 4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4687" h="4129496">
                  <a:moveTo>
                    <a:pt x="12284687" y="0"/>
                  </a:moveTo>
                  <a:cubicBezTo>
                    <a:pt x="12284687" y="0"/>
                    <a:pt x="10600066" y="168322"/>
                    <a:pt x="8797620" y="835999"/>
                  </a:cubicBezTo>
                  <a:cubicBezTo>
                    <a:pt x="6206867" y="1795433"/>
                    <a:pt x="2467317" y="2972284"/>
                    <a:pt x="0" y="4129496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olyline: figure 26">
              <a:extLst>
                <a:ext uri="{FF2B5EF4-FFF2-40B4-BE49-F238E27FC236}">
                  <a16:creationId xmlns:a16="http://schemas.microsoft.com/office/drawing/2014/main" id="{3BC2DA78-4436-4B71-817D-714BD784D12D}"/>
                </a:ext>
              </a:extLst>
            </p:cNvPr>
            <p:cNvSpPr/>
            <p:nvPr/>
          </p:nvSpPr>
          <p:spPr>
            <a:xfrm>
              <a:off x="513160" y="6523228"/>
              <a:ext cx="12272063" cy="3942938"/>
            </a:xfrm>
            <a:custGeom>
              <a:avLst/>
              <a:gdLst>
                <a:gd name="connsiteX0" fmla="*/ 12272063 w 12272063"/>
                <a:gd name="connsiteY0" fmla="*/ 0 h 3942938"/>
                <a:gd name="connsiteX1" fmla="*/ 8775177 w 12272063"/>
                <a:gd name="connsiteY1" fmla="*/ 746227 h 3942938"/>
                <a:gd name="connsiteX2" fmla="*/ 0 w 12272063"/>
                <a:gd name="connsiteY2" fmla="*/ 3942939 h 39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2063" h="3942938">
                  <a:moveTo>
                    <a:pt x="12272063" y="0"/>
                  </a:moveTo>
                  <a:cubicBezTo>
                    <a:pt x="12272063" y="0"/>
                    <a:pt x="10623912" y="166919"/>
                    <a:pt x="8775177" y="746227"/>
                  </a:cubicBezTo>
                  <a:cubicBezTo>
                    <a:pt x="6063793" y="1599058"/>
                    <a:pt x="2217640" y="2708579"/>
                    <a:pt x="0" y="3942939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olyline: figure 27">
              <a:extLst>
                <a:ext uri="{FF2B5EF4-FFF2-40B4-BE49-F238E27FC236}">
                  <a16:creationId xmlns:a16="http://schemas.microsoft.com/office/drawing/2014/main" id="{BC743712-286B-4D95-9611-8348ECD97903}"/>
                </a:ext>
              </a:extLst>
            </p:cNvPr>
            <p:cNvSpPr/>
            <p:nvPr/>
          </p:nvSpPr>
          <p:spPr>
            <a:xfrm>
              <a:off x="558046" y="6944032"/>
              <a:ext cx="12258035" cy="3754979"/>
            </a:xfrm>
            <a:custGeom>
              <a:avLst/>
              <a:gdLst>
                <a:gd name="connsiteX0" fmla="*/ 12258036 w 12258035"/>
                <a:gd name="connsiteY0" fmla="*/ 0 h 3754979"/>
                <a:gd name="connsiteX1" fmla="*/ 8751331 w 12258035"/>
                <a:gd name="connsiteY1" fmla="*/ 657857 h 3754979"/>
                <a:gd name="connsiteX2" fmla="*/ 0 w 12258035"/>
                <a:gd name="connsiteY2" fmla="*/ 3754980 h 37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8035" h="3754979">
                  <a:moveTo>
                    <a:pt x="12258036" y="0"/>
                  </a:moveTo>
                  <a:cubicBezTo>
                    <a:pt x="12258036" y="0"/>
                    <a:pt x="10649160" y="162711"/>
                    <a:pt x="8751331" y="657857"/>
                  </a:cubicBezTo>
                  <a:cubicBezTo>
                    <a:pt x="5920720" y="1395669"/>
                    <a:pt x="1966560" y="2443472"/>
                    <a:pt x="0" y="3754980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olyline: figure 28">
              <a:extLst>
                <a:ext uri="{FF2B5EF4-FFF2-40B4-BE49-F238E27FC236}">
                  <a16:creationId xmlns:a16="http://schemas.microsoft.com/office/drawing/2014/main" id="{91DFC52B-0531-4278-A44D-7AAE17301E0D}"/>
                </a:ext>
              </a:extLst>
            </p:cNvPr>
            <p:cNvSpPr/>
            <p:nvPr/>
          </p:nvSpPr>
          <p:spPr>
            <a:xfrm>
              <a:off x="602931" y="7363434"/>
              <a:ext cx="12244008" cy="3567020"/>
            </a:xfrm>
            <a:custGeom>
              <a:avLst/>
              <a:gdLst>
                <a:gd name="connsiteX0" fmla="*/ 12244009 w 12244008"/>
                <a:gd name="connsiteY0" fmla="*/ 0 h 3567020"/>
                <a:gd name="connsiteX1" fmla="*/ 8728889 w 12244008"/>
                <a:gd name="connsiteY1" fmla="*/ 568086 h 3567020"/>
                <a:gd name="connsiteX2" fmla="*/ 0 w 12244008"/>
                <a:gd name="connsiteY2" fmla="*/ 3567021 h 35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008" h="3567020">
                  <a:moveTo>
                    <a:pt x="12244009" y="0"/>
                  </a:moveTo>
                  <a:cubicBezTo>
                    <a:pt x="12244009" y="0"/>
                    <a:pt x="10675811" y="157101"/>
                    <a:pt x="8728889" y="568086"/>
                  </a:cubicBezTo>
                  <a:cubicBezTo>
                    <a:pt x="5779049" y="1192280"/>
                    <a:pt x="1715480" y="2179768"/>
                    <a:pt x="0" y="3567021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olyline: figure 29">
              <a:extLst>
                <a:ext uri="{FF2B5EF4-FFF2-40B4-BE49-F238E27FC236}">
                  <a16:creationId xmlns:a16="http://schemas.microsoft.com/office/drawing/2014/main" id="{4B38E0C3-6429-436F-8D8F-7DC8A1579D69}"/>
                </a:ext>
              </a:extLst>
            </p:cNvPr>
            <p:cNvSpPr/>
            <p:nvPr/>
          </p:nvSpPr>
          <p:spPr>
            <a:xfrm>
              <a:off x="646415" y="7782836"/>
              <a:ext cx="12231384" cy="3380463"/>
            </a:xfrm>
            <a:custGeom>
              <a:avLst/>
              <a:gdLst>
                <a:gd name="connsiteX0" fmla="*/ 12231385 w 12231384"/>
                <a:gd name="connsiteY0" fmla="*/ 0 h 3380463"/>
                <a:gd name="connsiteX1" fmla="*/ 0 w 12231384"/>
                <a:gd name="connsiteY1" fmla="*/ 3380464 h 33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1384" h="3380463">
                  <a:moveTo>
                    <a:pt x="12231385" y="0"/>
                  </a:moveTo>
                  <a:cubicBezTo>
                    <a:pt x="12231385" y="0"/>
                    <a:pt x="2419626" y="960837"/>
                    <a:pt x="0" y="3380464"/>
                  </a:cubicBezTo>
                </a:path>
              </a:pathLst>
            </a:custGeom>
            <a:noFill/>
            <a:ln w="14022" cap="flat">
              <a:solidFill>
                <a:srgbClr val="8403F8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5">
            <a:extLst>
              <a:ext uri="{FF2B5EF4-FFF2-40B4-BE49-F238E27FC236}">
                <a16:creationId xmlns:a16="http://schemas.microsoft.com/office/drawing/2014/main" id="{CCDB0CFF-6CE8-4B57-A0B5-3DDB90B42203}"/>
              </a:ext>
            </a:extLst>
          </p:cNvPr>
          <p:cNvSpPr txBox="1">
            <a:spLocks/>
          </p:cNvSpPr>
          <p:nvPr/>
        </p:nvSpPr>
        <p:spPr>
          <a:xfrm>
            <a:off x="10969663" y="5712668"/>
            <a:ext cx="71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5B6F3B-3D07-48CA-8C56-10E02D490E6D}" type="slidenum">
              <a:rPr lang="en-US" sz="1600" b="1" smtClean="0">
                <a:solidFill>
                  <a:srgbClr val="8403F8"/>
                </a:solidFill>
                <a:latin typeface="Montserrat" panose="00000500000000000000" pitchFamily="2" charset="-52"/>
                <a:cs typeface="Poppins Bold" panose="00000500000000000000" pitchFamily="2" charset="0"/>
              </a:rPr>
              <a:pPr/>
              <a:t>9</a:t>
            </a:fld>
            <a:endParaRPr lang="en-US" sz="1600" b="1" dirty="0">
              <a:solidFill>
                <a:srgbClr val="8403F8"/>
              </a:solidFill>
              <a:latin typeface="Montserrat" panose="00000500000000000000" pitchFamily="2" charset="-52"/>
              <a:cs typeface="Poppins Bold" panose="00000500000000000000" pitchFamily="2" charset="0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1BD5C968-AEC5-FE47-A447-4D150EB481C4}"/>
              </a:ext>
            </a:extLst>
          </p:cNvPr>
          <p:cNvSpPr txBox="1">
            <a:spLocks/>
          </p:cNvSpPr>
          <p:nvPr/>
        </p:nvSpPr>
        <p:spPr>
          <a:xfrm>
            <a:off x="655568" y="1753752"/>
            <a:ext cx="10804270" cy="1991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Utilisation</a:t>
            </a:r>
            <a:r>
              <a:rPr lang="en-US" sz="6000" b="1" dirty="0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 et generation de </a:t>
            </a:r>
            <a:r>
              <a:rPr lang="en-US" sz="6000" b="1" dirty="0" err="1">
                <a:solidFill>
                  <a:srgbClr val="8403F8"/>
                </a:solidFill>
                <a:latin typeface="Poppins Bold" panose="00000500000000000000" pitchFamily="2" charset="0"/>
                <a:cs typeface="Poppins Bold" panose="00000500000000000000" pitchFamily="2" charset="0"/>
              </a:rPr>
              <a:t>contenu</a:t>
            </a:r>
            <a:endParaRPr lang="en-US" sz="6000" b="1" dirty="0">
              <a:solidFill>
                <a:srgbClr val="8403F8"/>
              </a:solidFill>
              <a:latin typeface="Poppins Bold" panose="00000500000000000000" pitchFamily="2" charset="0"/>
              <a:cs typeface="Poppins Bold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C06418-EFF7-2C4C-87E0-F9BF11395C1C}"/>
              </a:ext>
            </a:extLst>
          </p:cNvPr>
          <p:cNvSpPr txBox="1"/>
          <p:nvPr/>
        </p:nvSpPr>
        <p:spPr>
          <a:xfrm>
            <a:off x="2865748" y="3959258"/>
            <a:ext cx="6174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Analyse d’un fichier Excel : Sncf </a:t>
            </a:r>
            <a:r>
              <a:rPr lang="fr-FR" sz="2400" b="1" dirty="0">
                <a:effectLst/>
              </a:rPr>
              <a:t>Répartition par âge de l'effectif</a:t>
            </a:r>
            <a:endParaRPr lang="fr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Génération d’un Powerpoint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Plugin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ES" sz="2400" dirty="0"/>
          </a:p>
        </p:txBody>
      </p:sp>
    </p:spTree>
    <p:extLst>
      <p:ext uri="{BB962C8B-B14F-4D97-AF65-F5344CB8AC3E}">
        <p14:creationId xmlns:p14="http://schemas.microsoft.com/office/powerpoint/2010/main" val="461761739"/>
      </p:ext>
    </p:extLst>
  </p:cSld>
  <p:clrMapOvr>
    <a:masterClrMapping/>
  </p:clrMapOvr>
</p:sld>
</file>

<file path=ppt/theme/theme1.xml><?xml version="1.0" encoding="utf-8"?>
<a:theme xmlns:a="http://schemas.openxmlformats.org/drawingml/2006/main" name="Subject Office">
  <a:themeElements>
    <a:clrScheme name="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251</Words>
  <Application>Microsoft Macintosh PowerPoint</Application>
  <PresentationFormat>Grand écran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Apple Color Emoji</vt:lpstr>
      <vt:lpstr>Calibri Light</vt:lpstr>
      <vt:lpstr>Montserrat</vt:lpstr>
      <vt:lpstr>Poppins Bold</vt:lpstr>
      <vt:lpstr>Lato Light</vt:lpstr>
      <vt:lpstr>Calibri</vt:lpstr>
      <vt:lpstr>Subject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A_GROM</dc:creator>
  <cp:lastModifiedBy>christophe surbier</cp:lastModifiedBy>
  <cp:revision>62</cp:revision>
  <dcterms:created xsi:type="dcterms:W3CDTF">2020-04-02T09:39:30Z</dcterms:created>
  <dcterms:modified xsi:type="dcterms:W3CDTF">2025-03-16T17:25:55Z</dcterms:modified>
</cp:coreProperties>
</file>